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5715000" type="screen16x1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5" y="-7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311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628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700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311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212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84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226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247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94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893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056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659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lessons.weebly.com/uploads/1/1/4/2/11423574/list.txt" TargetMode="External"/><Relationship Id="rId2" Type="http://schemas.openxmlformats.org/officeDocument/2006/relationships/hyperlink" Target="https://it-study.weebly.com/uploads/2/1/4/0/21407078/klas_11d.tx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713484"/>
            <a:ext cx="865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Урок </a:t>
            </a:r>
            <a:r>
              <a:rPr lang="ru-RU" sz="4000" b="1" dirty="0" smtClean="0"/>
              <a:t>2</a:t>
            </a:r>
            <a:r>
              <a:rPr lang="en-US" sz="4000" b="1" dirty="0" smtClean="0"/>
              <a:t>3</a:t>
            </a:r>
            <a:r>
              <a:rPr lang="ru-RU" sz="4000" b="1" dirty="0" smtClean="0"/>
              <a:t>. </a:t>
            </a:r>
            <a:r>
              <a:rPr lang="ru-RU" sz="4000" b="1" dirty="0" err="1"/>
              <a:t>Четене</a:t>
            </a:r>
            <a:r>
              <a:rPr lang="ru-RU" sz="4000" b="1" dirty="0"/>
              <a:t> на </a:t>
            </a:r>
            <a:r>
              <a:rPr lang="ru-RU" sz="4000" b="1" dirty="0" err="1"/>
              <a:t>данни</a:t>
            </a:r>
            <a:r>
              <a:rPr lang="ru-RU" sz="4000" b="1" dirty="0"/>
              <a:t> </a:t>
            </a:r>
            <a:endParaRPr lang="en-US" sz="4000" b="1" dirty="0" smtClean="0"/>
          </a:p>
          <a:p>
            <a:pPr algn="ctr"/>
            <a:r>
              <a:rPr lang="ru-RU" sz="4000" b="1" dirty="0" smtClean="0"/>
              <a:t>от </a:t>
            </a:r>
            <a:r>
              <a:rPr lang="ru-RU" sz="4000" b="1" dirty="0" err="1"/>
              <a:t>външни</a:t>
            </a:r>
            <a:r>
              <a:rPr lang="ru-RU" sz="4000" b="1" dirty="0"/>
              <a:t> </a:t>
            </a:r>
            <a:r>
              <a:rPr lang="ru-RU" sz="4000" b="1" dirty="0" err="1"/>
              <a:t>източници</a:t>
            </a:r>
            <a:endParaRPr lang="ru-RU" sz="4000" dirty="0"/>
          </a:p>
        </p:txBody>
      </p:sp>
      <p:sp>
        <p:nvSpPr>
          <p:cNvPr id="4" name="Rectangle 3"/>
          <p:cNvSpPr/>
          <p:nvPr/>
        </p:nvSpPr>
        <p:spPr>
          <a:xfrm>
            <a:off x="323527" y="409228"/>
            <a:ext cx="8639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Тема 1. Приложение на ЕТ за обработка на </a:t>
            </a:r>
            <a:r>
              <a:rPr lang="ru-RU" sz="4000" dirty="0" err="1"/>
              <a:t>големи</a:t>
            </a:r>
            <a:r>
              <a:rPr lang="ru-RU" sz="4000" dirty="0"/>
              <a:t> </a:t>
            </a:r>
            <a:r>
              <a:rPr lang="ru-RU" sz="4000" dirty="0" err="1"/>
              <a:t>обеми</a:t>
            </a:r>
            <a:r>
              <a:rPr lang="ru-RU" sz="4000" dirty="0"/>
              <a:t> от </a:t>
            </a:r>
            <a:r>
              <a:rPr lang="ru-RU" sz="4000" dirty="0" err="1"/>
              <a:t>данни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541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1063"/>
            <a:ext cx="339173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77" y="829450"/>
            <a:ext cx="5564879" cy="403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96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3-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763"/>
            <a:ext cx="9144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16" y="409228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​       </a:t>
            </a:r>
            <a:r>
              <a:rPr lang="en-US" sz="2400" b="1" dirty="0" smtClean="0"/>
              <a:t>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</a:t>
            </a:r>
            <a:endParaRPr lang="bg-BG" sz="2400" b="1" dirty="0" smtClean="0"/>
          </a:p>
          <a:p>
            <a:r>
              <a:rPr lang="en-US" sz="2400" b="1" dirty="0"/>
              <a:t> Data </a:t>
            </a:r>
            <a:r>
              <a:rPr lang="en-US" sz="2400" dirty="0"/>
              <a:t>→</a:t>
            </a:r>
            <a:r>
              <a:rPr lang="en-US" sz="2400" b="1" dirty="0"/>
              <a:t> Get External Data </a:t>
            </a:r>
            <a:r>
              <a:rPr lang="en-US" sz="2400" dirty="0"/>
              <a:t>→</a:t>
            </a:r>
            <a:r>
              <a:rPr lang="en-US" sz="2400" b="1" dirty="0"/>
              <a:t> From Text </a:t>
            </a:r>
            <a:br>
              <a:rPr lang="en-US" sz="2400" b="1" dirty="0"/>
            </a:br>
            <a:r>
              <a:rPr lang="en-US" sz="2400" b="1" dirty="0"/>
              <a:t>​ </a:t>
            </a:r>
            <a:r>
              <a:rPr lang="bg-BG" sz="2400" b="1" dirty="0" smtClean="0"/>
              <a:t>избираме </a:t>
            </a:r>
            <a:r>
              <a:rPr lang="bg-BG" sz="2400" b="1" dirty="0"/>
              <a:t>файла </a:t>
            </a:r>
            <a:r>
              <a:rPr lang="bg-BG" sz="2400" dirty="0"/>
              <a:t>→ </a:t>
            </a:r>
            <a:r>
              <a:rPr lang="en-US" sz="2400" b="1" dirty="0"/>
              <a:t>Import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​ </a:t>
            </a:r>
            <a:r>
              <a:rPr lang="en-US" sz="2400" b="1" dirty="0" smtClean="0"/>
              <a:t>Delimited</a:t>
            </a:r>
            <a:r>
              <a:rPr lang="en-US" sz="2400" dirty="0"/>
              <a:t> - </a:t>
            </a:r>
            <a:r>
              <a:rPr lang="en-US" sz="2400" b="1" dirty="0"/>
              <a:t>Characters such as commas or tabs separate each field</a:t>
            </a:r>
            <a:r>
              <a:rPr lang="en-US" sz="2400" dirty="0"/>
              <a:t> - </a:t>
            </a:r>
            <a:r>
              <a:rPr lang="bg-BG" sz="2400" dirty="0"/>
              <a:t>има определен знак, който разделя нашите данни в текстовия файл като запетая или табулатор  → </a:t>
            </a:r>
            <a:r>
              <a:rPr lang="en-US" sz="2400" b="1" dirty="0"/>
              <a:t>Next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/>
              <a:t>Delimiters</a:t>
            </a:r>
            <a:r>
              <a:rPr lang="en-US" sz="2400" dirty="0"/>
              <a:t> </a:t>
            </a:r>
            <a:r>
              <a:rPr lang="bg-BG" sz="2400" dirty="0"/>
              <a:t>отличителен знак </a:t>
            </a:r>
            <a:r>
              <a:rPr lang="bg-BG" sz="2400" dirty="0" smtClean="0"/>
              <a:t>избирате</a:t>
            </a:r>
            <a:r>
              <a:rPr lang="en-US" sz="2400" dirty="0" smtClean="0"/>
              <a:t> </a:t>
            </a:r>
            <a:r>
              <a:rPr lang="bg-BG" sz="2400" dirty="0" smtClean="0"/>
              <a:t>разделителя</a:t>
            </a:r>
            <a:r>
              <a:rPr lang="bg-BG" sz="2400" dirty="0"/>
              <a:t> </a:t>
            </a:r>
            <a:r>
              <a:rPr lang="en-US" sz="2400" b="1" dirty="0"/>
              <a:t>Comma </a:t>
            </a:r>
            <a:r>
              <a:rPr lang="en-US" sz="2400" dirty="0"/>
              <a:t>(</a:t>
            </a:r>
            <a:r>
              <a:rPr lang="bg-BG" sz="2400" dirty="0"/>
              <a:t>Запетая), </a:t>
            </a:r>
            <a:r>
              <a:rPr lang="en-US" sz="2400" b="1" dirty="0"/>
              <a:t>Space, Semicolon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bg-BG" sz="2400" dirty="0" smtClean="0"/>
              <a:t>По </a:t>
            </a:r>
            <a:r>
              <a:rPr lang="bg-BG" sz="2400" dirty="0"/>
              <a:t>подразбиране е избран и табулатор.</a:t>
            </a:r>
            <a:br>
              <a:rPr lang="bg-BG" sz="2400" dirty="0"/>
            </a:br>
            <a:r>
              <a:rPr lang="bg-BG" sz="2400" dirty="0"/>
              <a:t>В частта </a:t>
            </a:r>
            <a:r>
              <a:rPr lang="en-US" sz="2400" b="1" dirty="0"/>
              <a:t>Data preview</a:t>
            </a:r>
            <a:r>
              <a:rPr lang="en-US" sz="2400" dirty="0"/>
              <a:t> </a:t>
            </a:r>
            <a:r>
              <a:rPr lang="bg-BG" sz="2400" dirty="0"/>
              <a:t>може да видите как ще изглеждат данните в </a:t>
            </a:r>
            <a:r>
              <a:rPr lang="en-US" sz="2400" dirty="0"/>
              <a:t>Excel. </a:t>
            </a:r>
            <a:r>
              <a:rPr lang="bg-BG" sz="2400" dirty="0"/>
              <a:t>Изберете</a:t>
            </a:r>
            <a:r>
              <a:rPr lang="bg-BG" sz="2400" b="1" dirty="0"/>
              <a:t> '</a:t>
            </a:r>
            <a:r>
              <a:rPr lang="en-US" sz="2400" b="1" dirty="0"/>
              <a:t>Finish</a:t>
            </a:r>
            <a:r>
              <a:rPr lang="en-US" sz="2400" b="1" dirty="0" smtClean="0"/>
              <a:t>'.</a:t>
            </a:r>
          </a:p>
        </p:txBody>
      </p:sp>
    </p:spTree>
    <p:extLst>
      <p:ext uri="{BB962C8B-B14F-4D97-AF65-F5344CB8AC3E}">
        <p14:creationId xmlns:p14="http://schemas.microsoft.com/office/powerpoint/2010/main" val="321208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057300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b="1" i="1" dirty="0" smtClean="0"/>
              <a:t>Самостоятелна работа</a:t>
            </a:r>
          </a:p>
          <a:p>
            <a:pPr algn="just"/>
            <a:endParaRPr lang="en-US" sz="2400" b="1" i="1" dirty="0" smtClean="0"/>
          </a:p>
          <a:p>
            <a:pPr algn="just"/>
            <a:r>
              <a:rPr lang="ru-RU" sz="2400" b="1" i="1" dirty="0" smtClean="0"/>
              <a:t>Задача </a:t>
            </a:r>
            <a:r>
              <a:rPr lang="en-US" sz="2400" b="1" i="1" dirty="0"/>
              <a:t>3</a:t>
            </a:r>
            <a:r>
              <a:rPr lang="ru-RU" sz="2400" b="1" i="1" dirty="0"/>
              <a:t>.</a:t>
            </a:r>
            <a:r>
              <a:rPr lang="ru-RU" sz="2400" b="1" dirty="0"/>
              <a:t> </a:t>
            </a:r>
            <a:r>
              <a:rPr lang="ru-RU" sz="2400" dirty="0" err="1"/>
              <a:t>Изтеглете</a:t>
            </a:r>
            <a:r>
              <a:rPr lang="ru-RU" sz="2400" dirty="0"/>
              <a:t> файла </a:t>
            </a:r>
            <a:r>
              <a:rPr lang="ru-RU" sz="2400" b="1" dirty="0">
                <a:hlinkClick r:id="rId2"/>
              </a:rPr>
              <a:t>klas_11d.txt</a:t>
            </a:r>
            <a:r>
              <a:rPr lang="ru-RU" sz="2400" dirty="0"/>
              <a:t> и </a:t>
            </a:r>
            <a:r>
              <a:rPr lang="ru-RU" sz="2400" dirty="0" err="1"/>
              <a:t>го</a:t>
            </a:r>
            <a:r>
              <a:rPr lang="ru-RU" sz="2400" dirty="0"/>
              <a:t> </a:t>
            </a:r>
            <a:r>
              <a:rPr lang="ru-RU" sz="2400" dirty="0" err="1"/>
              <a:t>отворете</a:t>
            </a:r>
            <a:r>
              <a:rPr lang="ru-RU" sz="2400" dirty="0"/>
              <a:t> с </a:t>
            </a:r>
            <a:r>
              <a:rPr lang="ru-RU" sz="2400" dirty="0" err="1"/>
              <a:t>програмата</a:t>
            </a:r>
            <a:r>
              <a:rPr lang="ru-RU" sz="2400" dirty="0"/>
              <a:t> MS </a:t>
            </a:r>
            <a:r>
              <a:rPr lang="ru-RU" sz="2400" dirty="0" err="1"/>
              <a:t>Ecxel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b="1" dirty="0"/>
              <a:t>​</a:t>
            </a:r>
            <a:r>
              <a:rPr lang="bg-BG" sz="2400" b="1" i="1" dirty="0"/>
              <a:t>Задача </a:t>
            </a:r>
            <a:r>
              <a:rPr lang="en-US" sz="2400" b="1" i="1" dirty="0"/>
              <a:t>4</a:t>
            </a:r>
            <a:r>
              <a:rPr lang="bg-BG" sz="2400" b="1" i="1" dirty="0"/>
              <a:t>: </a:t>
            </a:r>
            <a:r>
              <a:rPr lang="bg-BG" sz="2400" dirty="0"/>
              <a:t>Свалете файл</a:t>
            </a:r>
            <a:r>
              <a:rPr lang="en-US" sz="2400" dirty="0"/>
              <a:t>a </a:t>
            </a:r>
            <a:r>
              <a:rPr lang="en-US" sz="2400" dirty="0">
                <a:hlinkClick r:id="rId3"/>
              </a:rPr>
              <a:t>list.txt</a:t>
            </a:r>
            <a:r>
              <a:rPr lang="en-US" sz="2400" dirty="0"/>
              <a:t>. </a:t>
            </a:r>
            <a:r>
              <a:rPr lang="bg-BG" sz="2400" dirty="0"/>
              <a:t>Импортирайте файла в таблица в </a:t>
            </a:r>
            <a:r>
              <a:rPr lang="en-US" sz="2400" dirty="0"/>
              <a:t>Excel. </a:t>
            </a:r>
            <a:r>
              <a:rPr lang="bg-BG" sz="2400" dirty="0"/>
              <a:t>Съхранете файла като</a:t>
            </a:r>
            <a:r>
              <a:rPr lang="bg-BG" sz="2400" b="1" dirty="0"/>
              <a:t> </a:t>
            </a:r>
            <a:r>
              <a:rPr lang="en-US" sz="2400" b="1" dirty="0" err="1"/>
              <a:t>list_nomer_klas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17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" y="1169700"/>
            <a:ext cx="9035843" cy="341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77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92" y="553244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Зареждане</a:t>
            </a: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err="1"/>
              <a:t>данни</a:t>
            </a:r>
            <a:r>
              <a:rPr lang="ru-RU" sz="2400" b="1" dirty="0"/>
              <a:t> в </a:t>
            </a:r>
            <a:r>
              <a:rPr lang="ru-RU" sz="2400" b="1" dirty="0" err="1"/>
              <a:t>електронна</a:t>
            </a:r>
            <a:r>
              <a:rPr lang="ru-RU" sz="2400" b="1" dirty="0"/>
              <a:t> таблица от текстов </a:t>
            </a:r>
            <a:r>
              <a:rPr lang="ru-RU" sz="2400" b="1" dirty="0" smtClean="0"/>
              <a:t>файл.</a:t>
            </a:r>
            <a:endParaRPr lang="ru-RU" sz="2400" dirty="0" smtClean="0"/>
          </a:p>
          <a:p>
            <a:r>
              <a:rPr lang="ru-RU" sz="2400" dirty="0" err="1" smtClean="0"/>
              <a:t>Има</a:t>
            </a:r>
            <a:r>
              <a:rPr lang="ru-RU" sz="2400" dirty="0" smtClean="0"/>
              <a:t> </a:t>
            </a:r>
            <a:r>
              <a:rPr lang="ru-RU" sz="2400" dirty="0"/>
              <a:t>два начина за </a:t>
            </a:r>
            <a:r>
              <a:rPr lang="ru-RU" sz="2400" dirty="0" err="1"/>
              <a:t>зареждане</a:t>
            </a:r>
            <a:r>
              <a:rPr lang="ru-RU" sz="2400" dirty="0"/>
              <a:t> на </a:t>
            </a:r>
            <a:r>
              <a:rPr lang="ru-RU" sz="2400" dirty="0" err="1"/>
              <a:t>данни</a:t>
            </a:r>
            <a:r>
              <a:rPr lang="ru-RU" sz="2400" dirty="0"/>
              <a:t> от текстов файл с </a:t>
            </a:r>
            <a:r>
              <a:rPr lang="ru-RU" sz="2400" dirty="0" err="1"/>
              <a:t>програмата</a:t>
            </a:r>
            <a:r>
              <a:rPr lang="ru-RU" sz="2400" dirty="0"/>
              <a:t> MS </a:t>
            </a:r>
            <a:r>
              <a:rPr lang="ru-RU" sz="2400" dirty="0" err="1"/>
              <a:t>Excel</a:t>
            </a:r>
            <a:r>
              <a:rPr lang="ru-RU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да </a:t>
            </a:r>
            <a:r>
              <a:rPr lang="ru-RU" sz="2400" dirty="0"/>
              <a:t>се отворят </a:t>
            </a:r>
            <a:r>
              <a:rPr lang="ru-RU" sz="2400" dirty="0" err="1"/>
              <a:t>директно</a:t>
            </a:r>
            <a:r>
              <a:rPr lang="ru-RU" sz="2400" dirty="0"/>
              <a:t> от </a:t>
            </a:r>
            <a:r>
              <a:rPr lang="ru-RU" sz="2400" dirty="0" err="1"/>
              <a:t>програмата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да се </a:t>
            </a:r>
            <a:r>
              <a:rPr lang="ru-RU" sz="2400" dirty="0" err="1"/>
              <a:t>заредят</a:t>
            </a:r>
            <a:r>
              <a:rPr lang="ru-RU" sz="2400" dirty="0"/>
              <a:t> като </a:t>
            </a:r>
            <a:r>
              <a:rPr lang="ru-RU" sz="2400" dirty="0" err="1"/>
              <a:t>външни</a:t>
            </a:r>
            <a:r>
              <a:rPr lang="ru-RU" sz="2400" dirty="0"/>
              <a:t> </a:t>
            </a:r>
            <a:r>
              <a:rPr lang="ru-RU" sz="2400" dirty="0" err="1"/>
              <a:t>данни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    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Разширението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текстовите</a:t>
            </a:r>
            <a:r>
              <a:rPr lang="ru-RU" sz="2400" dirty="0"/>
              <a:t> </a:t>
            </a:r>
            <a:r>
              <a:rPr lang="ru-RU" sz="2400" dirty="0" err="1"/>
              <a:t>файлове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да бъде </a:t>
            </a:r>
            <a:r>
              <a:rPr lang="ru-RU" sz="2400" b="1" dirty="0" err="1"/>
              <a:t>txt</a:t>
            </a:r>
            <a:r>
              <a:rPr lang="ru-RU" sz="2400" b="1" dirty="0"/>
              <a:t> </a:t>
            </a:r>
            <a:r>
              <a:rPr lang="ru-RU" sz="2400" dirty="0"/>
              <a:t>или </a:t>
            </a:r>
            <a:r>
              <a:rPr lang="ru-RU" sz="2400" b="1" dirty="0" err="1"/>
              <a:t>csv</a:t>
            </a:r>
            <a:r>
              <a:rPr lang="ru-RU" sz="2400" b="1" dirty="0"/>
              <a:t> </a:t>
            </a:r>
            <a:r>
              <a:rPr lang="ru-RU" sz="2400" dirty="0"/>
              <a:t>(</a:t>
            </a:r>
            <a:r>
              <a:rPr lang="ru-RU" sz="2400" dirty="0" err="1"/>
              <a:t>coma</a:t>
            </a:r>
            <a:r>
              <a:rPr lang="ru-RU" sz="2400" dirty="0"/>
              <a:t> </a:t>
            </a:r>
            <a:r>
              <a:rPr lang="ru-RU" sz="2400" dirty="0" err="1"/>
              <a:t>separated</a:t>
            </a:r>
            <a:r>
              <a:rPr lang="ru-RU" sz="2400" dirty="0"/>
              <a:t> </a:t>
            </a:r>
            <a:r>
              <a:rPr lang="ru-RU" sz="2400" dirty="0" err="1"/>
              <a:t>value</a:t>
            </a:r>
            <a:r>
              <a:rPr lang="ru-RU" sz="2400" dirty="0"/>
              <a:t>). </a:t>
            </a:r>
            <a:r>
              <a:rPr lang="ru-RU" sz="2400" dirty="0" err="1"/>
              <a:t>Файловете</a:t>
            </a:r>
            <a:r>
              <a:rPr lang="ru-RU" sz="2400" dirty="0"/>
              <a:t> </a:t>
            </a:r>
            <a:r>
              <a:rPr lang="ru-RU" sz="2400" dirty="0" err="1"/>
              <a:t>във</a:t>
            </a:r>
            <a:r>
              <a:rPr lang="ru-RU" sz="2400" dirty="0"/>
              <a:t> формат </a:t>
            </a:r>
            <a:r>
              <a:rPr lang="ru-RU" sz="2400" b="1" dirty="0" err="1"/>
              <a:t>csv</a:t>
            </a:r>
            <a:r>
              <a:rPr lang="ru-RU" sz="2400" b="1" dirty="0"/>
              <a:t> </a:t>
            </a:r>
            <a:r>
              <a:rPr lang="ru-RU" sz="2400" dirty="0" err="1"/>
              <a:t>използват</a:t>
            </a:r>
            <a:r>
              <a:rPr lang="ru-RU" sz="2400" dirty="0"/>
              <a:t> определен символ за </a:t>
            </a:r>
            <a:r>
              <a:rPr lang="ru-RU" sz="2400" dirty="0" err="1"/>
              <a:t>разделител</a:t>
            </a:r>
            <a:r>
              <a:rPr lang="ru-RU" sz="2400" dirty="0"/>
              <a:t> между </a:t>
            </a:r>
            <a:r>
              <a:rPr lang="ru-RU" sz="2400" dirty="0" err="1"/>
              <a:t>отделните</a:t>
            </a:r>
            <a:r>
              <a:rPr lang="ru-RU" sz="2400" dirty="0"/>
              <a:t> полета в даден ред.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92378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32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1. </a:t>
            </a:r>
            <a:r>
              <a:rPr lang="ru-RU" sz="2400" b="1" dirty="0" err="1"/>
              <a:t>Зареждане</a:t>
            </a:r>
            <a:r>
              <a:rPr lang="ru-RU" sz="2400" b="1" dirty="0"/>
              <a:t> на текстов файл чрез </a:t>
            </a:r>
            <a:r>
              <a:rPr lang="ru-RU" sz="2400" b="1" dirty="0" err="1"/>
              <a:t>отварянето</a:t>
            </a:r>
            <a:r>
              <a:rPr lang="ru-RU" sz="2400" b="1" dirty="0"/>
              <a:t> </a:t>
            </a:r>
            <a:r>
              <a:rPr lang="ru-RU" sz="2400" b="1" dirty="0" err="1"/>
              <a:t>му</a:t>
            </a:r>
            <a:r>
              <a:rPr lang="ru-RU" sz="2400" b="1" dirty="0"/>
              <a:t> с </a:t>
            </a:r>
            <a:r>
              <a:rPr lang="ru-RU" sz="2400" b="1" dirty="0" err="1"/>
              <a:t>програмата</a:t>
            </a:r>
            <a:r>
              <a:rPr lang="ru-RU" sz="2400" b="1" dirty="0"/>
              <a:t> MS </a:t>
            </a:r>
            <a:r>
              <a:rPr lang="ru-RU" sz="2400" b="1" dirty="0" err="1"/>
              <a:t>Excel</a:t>
            </a:r>
            <a:r>
              <a:rPr lang="ru-RU" sz="2400" b="1" dirty="0"/>
              <a:t>.</a:t>
            </a:r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6980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1 задача</a:t>
            </a:r>
            <a:r>
              <a:rPr lang="bg-BG" sz="2400" dirty="0" smtClean="0"/>
              <a:t>. Отворете с </a:t>
            </a:r>
            <a:r>
              <a:rPr lang="en-US" sz="2400" dirty="0" smtClean="0"/>
              <a:t>MS Excel</a:t>
            </a:r>
            <a:r>
              <a:rPr lang="bg-BG" sz="2400" dirty="0" smtClean="0"/>
              <a:t> файла </a:t>
            </a:r>
            <a:r>
              <a:rPr lang="en-US" sz="2400" b="1" dirty="0" smtClean="0"/>
              <a:t>darzhavi.txt</a:t>
            </a:r>
            <a:r>
              <a:rPr lang="en-US" sz="2400" dirty="0" smtClean="0"/>
              <a:t> </a:t>
            </a:r>
            <a:r>
              <a:rPr lang="bg-BG" sz="2400" dirty="0" smtClean="0"/>
              <a:t>от папката </a:t>
            </a:r>
            <a:r>
              <a:rPr lang="en-US" sz="2400" dirty="0" err="1" smtClean="0"/>
              <a:t>urok</a:t>
            </a:r>
            <a:r>
              <a:rPr lang="en-US" sz="2400" dirty="0" smtClean="0"/>
              <a:t> 23</a:t>
            </a:r>
            <a:endParaRPr lang="bg-BG" sz="2400" dirty="0"/>
          </a:p>
        </p:txBody>
      </p:sp>
      <p:sp>
        <p:nvSpPr>
          <p:cNvPr id="4" name="Rectangle 3"/>
          <p:cNvSpPr/>
          <p:nvPr/>
        </p:nvSpPr>
        <p:spPr>
          <a:xfrm>
            <a:off x="224880" y="203100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</a:t>
            </a:r>
            <a:r>
              <a:rPr lang="ru-RU" sz="2400" dirty="0" err="1"/>
              <a:t>менюто</a:t>
            </a:r>
            <a:r>
              <a:rPr lang="ru-RU" sz="2400" dirty="0"/>
              <a:t> </a:t>
            </a:r>
            <a:r>
              <a:rPr lang="ru-RU" sz="2400" b="1" dirty="0" err="1"/>
              <a:t>File</a:t>
            </a:r>
            <a:r>
              <a:rPr lang="ru-RU" sz="2400" b="1" dirty="0"/>
              <a:t> </a:t>
            </a:r>
            <a:r>
              <a:rPr lang="ru-RU" sz="2400" dirty="0"/>
              <a:t>изберете </a:t>
            </a:r>
            <a:r>
              <a:rPr lang="ru-RU" sz="2400" dirty="0" err="1"/>
              <a:t>командата</a:t>
            </a:r>
            <a:r>
              <a:rPr lang="ru-RU" sz="2400" dirty="0"/>
              <a:t> </a:t>
            </a:r>
            <a:r>
              <a:rPr lang="ru-RU" sz="2400" b="1" dirty="0" err="1"/>
              <a:t>Open</a:t>
            </a:r>
            <a:r>
              <a:rPr lang="ru-RU" sz="2400" b="1" dirty="0"/>
              <a:t> </a:t>
            </a:r>
            <a:r>
              <a:rPr lang="ru-RU" sz="2400" dirty="0"/>
              <a:t>и в </a:t>
            </a:r>
            <a:r>
              <a:rPr lang="ru-RU" sz="2400" dirty="0" err="1"/>
              <a:t>отворилия</a:t>
            </a:r>
            <a:r>
              <a:rPr lang="ru-RU" sz="2400" dirty="0"/>
              <a:t> се диалогов </a:t>
            </a:r>
            <a:r>
              <a:rPr lang="ru-RU" sz="2400" dirty="0" err="1"/>
              <a:t>прозорец</a:t>
            </a:r>
            <a:r>
              <a:rPr lang="ru-RU" sz="2400" dirty="0"/>
              <a:t> </a:t>
            </a:r>
            <a:r>
              <a:rPr lang="ru-RU" sz="2400" dirty="0" err="1"/>
              <a:t>намерете</a:t>
            </a:r>
            <a:r>
              <a:rPr lang="ru-RU" sz="2400" dirty="0"/>
              <a:t> </a:t>
            </a:r>
            <a:r>
              <a:rPr lang="ru-RU" sz="2400" dirty="0" err="1"/>
              <a:t>търсения</a:t>
            </a:r>
            <a:r>
              <a:rPr lang="ru-RU" sz="2400" dirty="0"/>
              <a:t> файл.</a:t>
            </a:r>
          </a:p>
          <a:p>
            <a:pPr algn="just"/>
            <a:r>
              <a:rPr lang="ru-RU" sz="2400" dirty="0"/>
              <a:t>​</a:t>
            </a:r>
            <a:r>
              <a:rPr lang="ru-RU" sz="2400" dirty="0" err="1"/>
              <a:t>Отваря</a:t>
            </a:r>
            <a:r>
              <a:rPr lang="ru-RU" sz="2400" dirty="0"/>
              <a:t> се </a:t>
            </a:r>
            <a:r>
              <a:rPr lang="ru-RU" sz="2400" b="1" dirty="0" err="1"/>
              <a:t>съветник</a:t>
            </a:r>
            <a:r>
              <a:rPr lang="ru-RU" sz="2400" b="1" dirty="0"/>
              <a:t> за </a:t>
            </a:r>
            <a:r>
              <a:rPr lang="ru-RU" sz="2400" b="1" dirty="0" err="1"/>
              <a:t>импортиране</a:t>
            </a:r>
            <a:r>
              <a:rPr lang="ru-RU" sz="2400" b="1" dirty="0"/>
              <a:t> на текст</a:t>
            </a:r>
            <a:r>
              <a:rPr lang="ru-RU" sz="2400" dirty="0"/>
              <a:t>, в </a:t>
            </a:r>
            <a:r>
              <a:rPr lang="ru-RU" sz="2400" dirty="0" err="1"/>
              <a:t>който</a:t>
            </a:r>
            <a:r>
              <a:rPr lang="ru-RU" sz="2400" dirty="0"/>
              <a:t> </a:t>
            </a:r>
            <a:r>
              <a:rPr lang="ru-RU" sz="2400" dirty="0" err="1"/>
              <a:t>трябва</a:t>
            </a:r>
            <a:r>
              <a:rPr lang="ru-RU" sz="2400" dirty="0"/>
              <a:t> да </a:t>
            </a:r>
            <a:r>
              <a:rPr lang="ru-RU" sz="2400" dirty="0" err="1"/>
              <a:t>следвате</a:t>
            </a:r>
            <a:r>
              <a:rPr lang="ru-RU" sz="2400" dirty="0"/>
              <a:t> </a:t>
            </a:r>
            <a:r>
              <a:rPr lang="ru-RU" sz="2400" dirty="0" err="1"/>
              <a:t>предлаганите</a:t>
            </a:r>
            <a:r>
              <a:rPr lang="ru-RU" sz="2400" dirty="0"/>
              <a:t> </a:t>
            </a:r>
            <a:r>
              <a:rPr lang="ru-RU" sz="2400" dirty="0" err="1"/>
              <a:t>стъпки</a:t>
            </a:r>
            <a:r>
              <a:rPr lang="ru-RU" sz="2400" dirty="0"/>
              <a:t>. (Файл с </a:t>
            </a:r>
            <a:r>
              <a:rPr lang="ru-RU" sz="2400" dirty="0" err="1"/>
              <a:t>разширение</a:t>
            </a:r>
            <a:r>
              <a:rPr lang="ru-RU" sz="2400" dirty="0"/>
              <a:t> *.</a:t>
            </a:r>
            <a:r>
              <a:rPr lang="ru-RU" sz="2400" dirty="0" err="1"/>
              <a:t>csv</a:t>
            </a:r>
            <a:r>
              <a:rPr lang="ru-RU" sz="2400" dirty="0"/>
              <a:t> се </a:t>
            </a:r>
            <a:r>
              <a:rPr lang="ru-RU" sz="2400" dirty="0" err="1"/>
              <a:t>отваря</a:t>
            </a:r>
            <a:r>
              <a:rPr lang="ru-RU" sz="2400" dirty="0"/>
              <a:t> автоматично и </a:t>
            </a:r>
            <a:r>
              <a:rPr lang="ru-RU" sz="2400" dirty="0" err="1"/>
              <a:t>показва</a:t>
            </a:r>
            <a:r>
              <a:rPr lang="ru-RU" sz="2400" dirty="0"/>
              <a:t> </a:t>
            </a:r>
            <a:r>
              <a:rPr lang="ru-RU" sz="2400" dirty="0" err="1"/>
              <a:t>данните</a:t>
            </a:r>
            <a:r>
              <a:rPr lang="ru-RU" sz="2400" dirty="0"/>
              <a:t> в нова </a:t>
            </a:r>
            <a:r>
              <a:rPr lang="ru-RU" sz="2400" dirty="0" err="1"/>
              <a:t>работна</a:t>
            </a:r>
            <a:r>
              <a:rPr lang="ru-RU" sz="2400" dirty="0"/>
              <a:t> книга.)</a:t>
            </a:r>
          </a:p>
        </p:txBody>
      </p:sp>
    </p:spTree>
    <p:extLst>
      <p:ext uri="{BB962C8B-B14F-4D97-AF65-F5344CB8AC3E}">
        <p14:creationId xmlns:p14="http://schemas.microsoft.com/office/powerpoint/2010/main" val="146362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7237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Стъпка</a:t>
            </a:r>
            <a:r>
              <a:rPr lang="ru-RU" b="1" dirty="0"/>
              <a:t> 1 (фиг. 1).</a:t>
            </a:r>
            <a:r>
              <a:rPr lang="ru-RU" dirty="0"/>
              <a:t> В </a:t>
            </a:r>
            <a:r>
              <a:rPr lang="ru-RU" dirty="0" err="1"/>
              <a:t>полето</a:t>
            </a:r>
            <a:r>
              <a:rPr lang="ru-RU" dirty="0"/>
              <a:t> </a:t>
            </a:r>
            <a:r>
              <a:rPr lang="ru-RU" b="1" dirty="0" err="1"/>
              <a:t>Original</a:t>
            </a:r>
            <a:r>
              <a:rPr lang="ru-RU" b="1" dirty="0"/>
              <a:t> </a:t>
            </a:r>
            <a:r>
              <a:rPr lang="ru-RU" b="1" dirty="0" err="1"/>
              <a:t>data</a:t>
            </a:r>
            <a:r>
              <a:rPr lang="ru-RU" b="1" dirty="0"/>
              <a:t> </a:t>
            </a:r>
            <a:r>
              <a:rPr lang="ru-RU" b="1" dirty="0" err="1"/>
              <a:t>type</a:t>
            </a:r>
            <a:r>
              <a:rPr lang="ru-RU" dirty="0"/>
              <a:t> (оригинален тип </a:t>
            </a:r>
            <a:r>
              <a:rPr lang="ru-RU" dirty="0" err="1"/>
              <a:t>данни</a:t>
            </a:r>
            <a:r>
              <a:rPr lang="ru-RU" dirty="0"/>
              <a:t>) изберете </a:t>
            </a:r>
            <a:r>
              <a:rPr lang="ru-RU" dirty="0" err="1"/>
              <a:t>опцията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описва</a:t>
            </a:r>
            <a:r>
              <a:rPr lang="ru-RU" dirty="0"/>
              <a:t> </a:t>
            </a:r>
            <a:r>
              <a:rPr lang="ru-RU" dirty="0" err="1"/>
              <a:t>вашите</a:t>
            </a:r>
            <a:r>
              <a:rPr lang="ru-RU" dirty="0"/>
              <a:t> </a:t>
            </a:r>
            <a:r>
              <a:rPr lang="ru-RU" dirty="0" err="1"/>
              <a:t>данни</a:t>
            </a:r>
            <a:r>
              <a:rPr lang="ru-RU" dirty="0"/>
              <a:t> - </a:t>
            </a:r>
            <a:r>
              <a:rPr lang="ru-RU" b="1" dirty="0" err="1"/>
              <a:t>Delimited</a:t>
            </a:r>
            <a:r>
              <a:rPr lang="ru-RU" b="1" dirty="0"/>
              <a:t> </a:t>
            </a:r>
            <a:r>
              <a:rPr lang="ru-RU" dirty="0"/>
              <a:t>(с разделители). За начало на </a:t>
            </a:r>
            <a:r>
              <a:rPr lang="ru-RU" dirty="0" err="1"/>
              <a:t>импортирането</a:t>
            </a:r>
            <a:r>
              <a:rPr lang="ru-RU" dirty="0"/>
              <a:t> изберете ред </a:t>
            </a:r>
            <a:r>
              <a:rPr lang="ru-RU" b="1" dirty="0"/>
              <a:t>1</a:t>
            </a:r>
            <a:r>
              <a:rPr lang="ru-RU" dirty="0"/>
              <a:t> в </a:t>
            </a:r>
            <a:r>
              <a:rPr lang="ru-RU" dirty="0" err="1"/>
              <a:t>полето</a:t>
            </a:r>
            <a:r>
              <a:rPr lang="ru-RU" dirty="0"/>
              <a:t> </a:t>
            </a:r>
            <a:r>
              <a:rPr lang="ru-RU" b="1" dirty="0" err="1"/>
              <a:t>Start</a:t>
            </a:r>
            <a:r>
              <a:rPr lang="ru-RU" b="1" dirty="0"/>
              <a:t> </a:t>
            </a:r>
            <a:r>
              <a:rPr lang="ru-RU" b="1" dirty="0" err="1"/>
              <a:t>import</a:t>
            </a:r>
            <a:r>
              <a:rPr lang="ru-RU" b="1" dirty="0"/>
              <a:t> </a:t>
            </a:r>
            <a:r>
              <a:rPr lang="ru-RU" b="1" dirty="0" err="1"/>
              <a:t>at</a:t>
            </a:r>
            <a:r>
              <a:rPr lang="ru-RU" b="1" dirty="0"/>
              <a:t> </a:t>
            </a:r>
            <a:r>
              <a:rPr lang="ru-RU" b="1" dirty="0" err="1"/>
              <a:t>row</a:t>
            </a:r>
            <a:r>
              <a:rPr lang="ru-RU" b="1" dirty="0"/>
              <a:t>.</a:t>
            </a:r>
            <a:endParaRPr lang="bg-B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04" y="977583"/>
            <a:ext cx="5673997" cy="46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99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70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Стъпка</a:t>
            </a:r>
            <a:r>
              <a:rPr lang="ru-RU" b="1" dirty="0"/>
              <a:t> 2 (фиг. 2)</a:t>
            </a:r>
            <a:r>
              <a:rPr lang="ru-RU" dirty="0"/>
              <a:t>. В </a:t>
            </a:r>
            <a:r>
              <a:rPr lang="ru-RU" dirty="0" err="1"/>
              <a:t>полето</a:t>
            </a:r>
            <a:r>
              <a:rPr lang="ru-RU" dirty="0"/>
              <a:t> </a:t>
            </a:r>
            <a:r>
              <a:rPr lang="ru-RU" b="1" dirty="0" err="1"/>
              <a:t>Delimiter</a:t>
            </a:r>
            <a:r>
              <a:rPr lang="ru-RU" b="1" dirty="0"/>
              <a:t> </a:t>
            </a:r>
            <a:r>
              <a:rPr lang="ru-RU" dirty="0"/>
              <a:t>(</a:t>
            </a:r>
            <a:r>
              <a:rPr lang="ru-RU" dirty="0" err="1"/>
              <a:t>разделител</a:t>
            </a:r>
            <a:r>
              <a:rPr lang="ru-RU" dirty="0"/>
              <a:t>) изберете знака,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разделя</a:t>
            </a:r>
            <a:r>
              <a:rPr lang="ru-RU" dirty="0"/>
              <a:t> </a:t>
            </a:r>
            <a:r>
              <a:rPr lang="ru-RU" dirty="0" err="1"/>
              <a:t>стойностите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вашия</a:t>
            </a:r>
            <a:r>
              <a:rPr lang="ru-RU" dirty="0"/>
              <a:t> </a:t>
            </a:r>
            <a:r>
              <a:rPr lang="ru-RU" dirty="0" err="1"/>
              <a:t>таксов</a:t>
            </a:r>
            <a:r>
              <a:rPr lang="ru-RU" dirty="0"/>
              <a:t> файл - </a:t>
            </a:r>
            <a:r>
              <a:rPr lang="ru-RU" dirty="0" err="1"/>
              <a:t>Tab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20" y="770086"/>
            <a:ext cx="5976664" cy="491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07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076" y="15403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Стъпка</a:t>
            </a:r>
            <a:r>
              <a:rPr lang="ru-RU" b="1" dirty="0"/>
              <a:t> 3 (фиг. 3).</a:t>
            </a:r>
            <a:r>
              <a:rPr lang="ru-RU" dirty="0"/>
              <a:t> В </a:t>
            </a:r>
            <a:r>
              <a:rPr lang="ru-RU" dirty="0" err="1"/>
              <a:t>полето</a:t>
            </a:r>
            <a:r>
              <a:rPr lang="ru-RU" dirty="0"/>
              <a:t> </a:t>
            </a:r>
            <a:r>
              <a:rPr lang="ru-RU" b="1" dirty="0" err="1"/>
              <a:t>Column</a:t>
            </a:r>
            <a:r>
              <a:rPr lang="ru-RU" b="1" dirty="0"/>
              <a:t> </a:t>
            </a:r>
            <a:r>
              <a:rPr lang="ru-RU" b="1" dirty="0" err="1"/>
              <a:t>data</a:t>
            </a:r>
            <a:r>
              <a:rPr lang="ru-RU" b="1" dirty="0"/>
              <a:t> </a:t>
            </a:r>
            <a:r>
              <a:rPr lang="ru-RU" b="1" dirty="0" err="1"/>
              <a:t>format</a:t>
            </a:r>
            <a:r>
              <a:rPr lang="ru-RU" dirty="0"/>
              <a:t> можете да изберете формата на </a:t>
            </a:r>
            <a:r>
              <a:rPr lang="ru-RU" dirty="0" err="1"/>
              <a:t>данните</a:t>
            </a:r>
            <a:r>
              <a:rPr lang="ru-RU" dirty="0"/>
              <a:t> от </a:t>
            </a:r>
            <a:r>
              <a:rPr lang="ru-RU" dirty="0" err="1"/>
              <a:t>съответната</a:t>
            </a:r>
            <a:r>
              <a:rPr lang="ru-RU" dirty="0"/>
              <a:t> колона.</a:t>
            </a:r>
            <a:endParaRPr lang="bg-B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80" y="661734"/>
            <a:ext cx="6143747" cy="499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31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3-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763"/>
            <a:ext cx="9144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8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93204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 </a:t>
            </a:r>
            <a:r>
              <a:rPr lang="ru-RU" sz="2400" b="1" dirty="0" err="1" smtClean="0"/>
              <a:t>Зареждане</a:t>
            </a:r>
            <a:r>
              <a:rPr lang="ru-RU" sz="2400" b="1" dirty="0" smtClean="0"/>
              <a:t> </a:t>
            </a:r>
            <a:r>
              <a:rPr lang="ru-RU" sz="2400" b="1" dirty="0"/>
              <a:t>на текстов файл чрез </a:t>
            </a:r>
            <a:r>
              <a:rPr lang="ru-RU" sz="2400" b="1" dirty="0" err="1"/>
              <a:t>свързване</a:t>
            </a:r>
            <a:r>
              <a:rPr lang="ru-RU" sz="2400" b="1" dirty="0"/>
              <a:t> </a:t>
            </a:r>
            <a:r>
              <a:rPr lang="ru-RU" sz="2400" b="1" dirty="0" err="1"/>
              <a:t>към</a:t>
            </a:r>
            <a:r>
              <a:rPr lang="ru-RU" sz="2400" b="1" dirty="0"/>
              <a:t> </a:t>
            </a:r>
            <a:r>
              <a:rPr lang="ru-RU" sz="2400" b="1" dirty="0" smtClean="0"/>
              <a:t>него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2</a:t>
            </a:r>
            <a:r>
              <a:rPr lang="bg-BG" sz="2400" b="1" dirty="0" smtClean="0"/>
              <a:t> </a:t>
            </a:r>
            <a:r>
              <a:rPr lang="bg-BG" sz="2400" b="1" dirty="0"/>
              <a:t>задача</a:t>
            </a:r>
            <a:r>
              <a:rPr lang="bg-BG" sz="2400" dirty="0"/>
              <a:t>. </a:t>
            </a:r>
            <a:r>
              <a:rPr lang="bg-BG" sz="2400" dirty="0" smtClean="0"/>
              <a:t>Заредете данни от файла </a:t>
            </a:r>
            <a:r>
              <a:rPr lang="en-US" sz="2400" b="1" dirty="0"/>
              <a:t>darzhavi.txt</a:t>
            </a:r>
            <a:r>
              <a:rPr lang="en-US" sz="2400" dirty="0"/>
              <a:t> </a:t>
            </a:r>
            <a:r>
              <a:rPr lang="bg-BG" sz="2400" dirty="0"/>
              <a:t>от папката </a:t>
            </a:r>
            <a:r>
              <a:rPr lang="en-US" sz="2400" dirty="0" err="1"/>
              <a:t>urok</a:t>
            </a:r>
            <a:r>
              <a:rPr lang="en-US" sz="2400" dirty="0"/>
              <a:t> </a:t>
            </a:r>
            <a:r>
              <a:rPr lang="en-US" sz="2400" dirty="0" smtClean="0"/>
              <a:t>23</a:t>
            </a:r>
            <a:r>
              <a:rPr lang="bg-BG" sz="2400" dirty="0" smtClean="0"/>
              <a:t> в електронна таблица</a:t>
            </a:r>
            <a:endParaRPr lang="bg-BG" sz="2400" dirty="0"/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Отворете</a:t>
            </a:r>
            <a:r>
              <a:rPr lang="ru-RU" sz="2400" dirty="0"/>
              <a:t> </a:t>
            </a:r>
            <a:r>
              <a:rPr lang="ru-RU" sz="2400" dirty="0" err="1"/>
              <a:t>празен</a:t>
            </a:r>
            <a:r>
              <a:rPr lang="ru-RU" sz="2400" dirty="0"/>
              <a:t> </a:t>
            </a:r>
            <a:r>
              <a:rPr lang="ru-RU" sz="2400" dirty="0" err="1"/>
              <a:t>работен</a:t>
            </a:r>
            <a:r>
              <a:rPr lang="ru-RU" sz="2400" dirty="0"/>
              <a:t> лист от </a:t>
            </a:r>
            <a:r>
              <a:rPr lang="ru-RU" sz="2400" dirty="0" err="1"/>
              <a:t>програмата</a:t>
            </a:r>
            <a:r>
              <a:rPr lang="ru-RU" sz="2400" dirty="0"/>
              <a:t> MS </a:t>
            </a:r>
            <a:r>
              <a:rPr lang="ru-RU" sz="2400" dirty="0" err="1"/>
              <a:t>Excel</a:t>
            </a:r>
            <a:r>
              <a:rPr lang="ru-RU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От </a:t>
            </a:r>
            <a:r>
              <a:rPr lang="ru-RU" sz="2400" dirty="0" err="1"/>
              <a:t>менюто</a:t>
            </a:r>
            <a:r>
              <a:rPr lang="ru-RU" sz="2400" dirty="0"/>
              <a:t> </a:t>
            </a:r>
            <a:r>
              <a:rPr lang="ru-RU" sz="2400" b="1" dirty="0" err="1"/>
              <a:t>Data</a:t>
            </a:r>
            <a:r>
              <a:rPr lang="ru-RU" sz="2400" b="1" dirty="0"/>
              <a:t> </a:t>
            </a:r>
            <a:r>
              <a:rPr lang="ru-RU" sz="2400" dirty="0" err="1"/>
              <a:t>щракнете</a:t>
            </a:r>
            <a:r>
              <a:rPr lang="ru-RU" sz="2400" dirty="0"/>
              <a:t> върху </a:t>
            </a:r>
            <a:r>
              <a:rPr lang="ru-RU" sz="2400" b="1" dirty="0" err="1"/>
              <a:t>New</a:t>
            </a:r>
            <a:r>
              <a:rPr lang="ru-RU" sz="2400" b="1" dirty="0"/>
              <a:t> </a:t>
            </a:r>
            <a:r>
              <a:rPr lang="ru-RU" sz="2400" b="1" dirty="0" err="1"/>
              <a:t>Query</a:t>
            </a:r>
            <a:r>
              <a:rPr lang="ru-RU" sz="2400" b="1" dirty="0"/>
              <a:t> </a:t>
            </a:r>
            <a:r>
              <a:rPr lang="ru-RU" sz="2400" dirty="0"/>
              <a:t>→</a:t>
            </a:r>
            <a:r>
              <a:rPr lang="ru-RU" sz="2400" b="1" dirty="0"/>
              <a:t> </a:t>
            </a:r>
            <a:r>
              <a:rPr lang="ru-RU" sz="2400" b="1" dirty="0" err="1"/>
              <a:t>From</a:t>
            </a:r>
            <a:r>
              <a:rPr lang="ru-RU" sz="2400" b="1" dirty="0"/>
              <a:t> </a:t>
            </a:r>
            <a:r>
              <a:rPr lang="ru-RU" sz="2400" b="1" dirty="0" err="1"/>
              <a:t>File</a:t>
            </a:r>
            <a:r>
              <a:rPr lang="ru-RU" sz="2400" b="1" dirty="0"/>
              <a:t> </a:t>
            </a:r>
            <a:r>
              <a:rPr lang="ru-RU" sz="2400" dirty="0"/>
              <a:t>→</a:t>
            </a:r>
            <a:r>
              <a:rPr lang="ru-RU" sz="2400" b="1" dirty="0"/>
              <a:t> </a:t>
            </a:r>
            <a:r>
              <a:rPr lang="ru-RU" sz="2400" b="1" dirty="0" err="1"/>
              <a:t>From</a:t>
            </a:r>
            <a:r>
              <a:rPr lang="ru-RU" sz="2400" b="1" dirty="0"/>
              <a:t> </a:t>
            </a:r>
            <a:r>
              <a:rPr lang="ru-RU" sz="2400" b="1" dirty="0" err="1"/>
              <a:t>Text</a:t>
            </a:r>
            <a:r>
              <a:rPr lang="ru-RU" sz="2400" b="1" dirty="0"/>
              <a:t>. </a:t>
            </a:r>
            <a:r>
              <a:rPr lang="ru-RU" sz="2400" dirty="0" err="1"/>
              <a:t>Отваря</a:t>
            </a:r>
            <a:r>
              <a:rPr lang="ru-RU" sz="2400" dirty="0"/>
              <a:t> се </a:t>
            </a:r>
            <a:r>
              <a:rPr lang="ru-RU" sz="2400" dirty="0" err="1"/>
              <a:t>диалоговият</a:t>
            </a:r>
            <a:r>
              <a:rPr lang="ru-RU" sz="2400" dirty="0"/>
              <a:t> </a:t>
            </a:r>
            <a:r>
              <a:rPr lang="ru-RU" sz="2400" dirty="0" err="1"/>
              <a:t>прозорец</a:t>
            </a:r>
            <a:r>
              <a:rPr lang="ru-RU" sz="2400" dirty="0"/>
              <a:t> </a:t>
            </a:r>
            <a:r>
              <a:rPr lang="ru-RU" sz="2400" b="1" dirty="0" err="1"/>
              <a:t>Import</a:t>
            </a:r>
            <a:r>
              <a:rPr lang="ru-RU" sz="2400" b="1" dirty="0"/>
              <a:t> </a:t>
            </a:r>
            <a:r>
              <a:rPr lang="ru-RU" sz="2400" b="1" dirty="0" err="1"/>
              <a:t>Text</a:t>
            </a:r>
            <a:r>
              <a:rPr lang="ru-RU" sz="2400" b="1" dirty="0"/>
              <a:t> </a:t>
            </a:r>
            <a:r>
              <a:rPr lang="ru-RU" sz="2400" b="1" dirty="0" err="1"/>
              <a:t>File</a:t>
            </a:r>
            <a:r>
              <a:rPr lang="ru-RU" sz="2400" dirty="0"/>
              <a:t>. </a:t>
            </a:r>
            <a:r>
              <a:rPr lang="ru-RU" sz="2400" dirty="0" err="1"/>
              <a:t>Намерете</a:t>
            </a:r>
            <a:r>
              <a:rPr lang="ru-RU" sz="2400" dirty="0"/>
              <a:t> в него </a:t>
            </a:r>
            <a:r>
              <a:rPr lang="ru-RU" sz="2400" dirty="0" err="1"/>
              <a:t>търсения</a:t>
            </a:r>
            <a:r>
              <a:rPr lang="ru-RU" sz="2400" dirty="0"/>
              <a:t> файл за </a:t>
            </a:r>
            <a:r>
              <a:rPr lang="ru-RU" sz="2400" dirty="0" err="1"/>
              <a:t>импортиране</a:t>
            </a:r>
            <a:r>
              <a:rPr lang="ru-RU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Отваря</a:t>
            </a:r>
            <a:r>
              <a:rPr lang="ru-RU" sz="2400" dirty="0"/>
              <a:t> се </a:t>
            </a:r>
            <a:r>
              <a:rPr lang="ru-RU" sz="2400" dirty="0" err="1"/>
              <a:t>панел</a:t>
            </a:r>
            <a:r>
              <a:rPr lang="ru-RU" sz="2400" dirty="0"/>
              <a:t>, в </a:t>
            </a:r>
            <a:r>
              <a:rPr lang="ru-RU" sz="2400" dirty="0" err="1"/>
              <a:t>който</a:t>
            </a:r>
            <a:r>
              <a:rPr lang="ru-RU" sz="2400" dirty="0"/>
              <a:t> се </a:t>
            </a:r>
            <a:r>
              <a:rPr lang="ru-RU" sz="2400" dirty="0" err="1"/>
              <a:t>визуализира</a:t>
            </a:r>
            <a:r>
              <a:rPr lang="ru-RU" sz="2400" dirty="0"/>
              <a:t> </a:t>
            </a:r>
            <a:r>
              <a:rPr lang="ru-RU" sz="2400" dirty="0" err="1"/>
              <a:t>избраният</a:t>
            </a:r>
            <a:r>
              <a:rPr lang="ru-RU" sz="2400" dirty="0"/>
              <a:t> файл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За да </a:t>
            </a:r>
            <a:r>
              <a:rPr lang="ru-RU" sz="2400" dirty="0" err="1"/>
              <a:t>заредите</a:t>
            </a:r>
            <a:r>
              <a:rPr lang="ru-RU" sz="2400" dirty="0"/>
              <a:t> </a:t>
            </a:r>
            <a:r>
              <a:rPr lang="ru-RU" sz="2400" dirty="0" err="1"/>
              <a:t>данните</a:t>
            </a:r>
            <a:r>
              <a:rPr lang="ru-RU" sz="2400" dirty="0"/>
              <a:t> </a:t>
            </a:r>
            <a:r>
              <a:rPr lang="ru-RU" sz="2400" dirty="0" err="1"/>
              <a:t>директно</a:t>
            </a:r>
            <a:r>
              <a:rPr lang="ru-RU" sz="2400" dirty="0"/>
              <a:t> в нов </a:t>
            </a:r>
            <a:r>
              <a:rPr lang="ru-RU" sz="2400" dirty="0" err="1"/>
              <a:t>работен</a:t>
            </a:r>
            <a:r>
              <a:rPr lang="ru-RU" sz="2400" dirty="0"/>
              <a:t> лист, изберете бутона </a:t>
            </a:r>
            <a:r>
              <a:rPr lang="ru-RU" sz="2400" b="1" dirty="0" err="1"/>
              <a:t>Load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85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12059</TotalTime>
  <Words>158</Words>
  <Application>Microsoft Office PowerPoint</Application>
  <PresentationFormat>On-screen Show (16:10)</PresentationFormat>
  <Paragraphs>32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Диана</dc:creator>
  <cp:lastModifiedBy>Диана</cp:lastModifiedBy>
  <cp:revision>212</cp:revision>
  <dcterms:created xsi:type="dcterms:W3CDTF">2021-09-12T01:34:41Z</dcterms:created>
  <dcterms:modified xsi:type="dcterms:W3CDTF">2021-11-09T22:20:42Z</dcterms:modified>
</cp:coreProperties>
</file>