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59" r:id="rId19"/>
    <p:sldId id="260" r:id="rId20"/>
    <p:sldId id="262" r:id="rId21"/>
    <p:sldId id="263" r:id="rId22"/>
  </p:sldIdLst>
  <p:sldSz cx="9144000" cy="5143500" type="screen16x9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58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84C5-7245-408B-94C9-996D5F091875}" type="datetimeFigureOut">
              <a:rPr lang="bg-BG" smtClean="0"/>
              <a:t>27.9.2021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1577-7CF2-4567-8D52-FA4D986C94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01964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84C5-7245-408B-94C9-996D5F091875}" type="datetimeFigureOut">
              <a:rPr lang="bg-BG" smtClean="0"/>
              <a:t>27.9.2021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1577-7CF2-4567-8D52-FA4D986C94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8969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84C5-7245-408B-94C9-996D5F091875}" type="datetimeFigureOut">
              <a:rPr lang="bg-BG" smtClean="0"/>
              <a:t>27.9.2021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1577-7CF2-4567-8D52-FA4D986C94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1339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84C5-7245-408B-94C9-996D5F091875}" type="datetimeFigureOut">
              <a:rPr lang="bg-BG" smtClean="0"/>
              <a:t>27.9.2021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1577-7CF2-4567-8D52-FA4D986C94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591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84C5-7245-408B-94C9-996D5F091875}" type="datetimeFigureOut">
              <a:rPr lang="bg-BG" smtClean="0"/>
              <a:t>27.9.2021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1577-7CF2-4567-8D52-FA4D986C94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803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84C5-7245-408B-94C9-996D5F091875}" type="datetimeFigureOut">
              <a:rPr lang="bg-BG" smtClean="0"/>
              <a:t>27.9.2021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1577-7CF2-4567-8D52-FA4D986C94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408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84C5-7245-408B-94C9-996D5F091875}" type="datetimeFigureOut">
              <a:rPr lang="bg-BG" smtClean="0"/>
              <a:t>27.9.2021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1577-7CF2-4567-8D52-FA4D986C94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8171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84C5-7245-408B-94C9-996D5F091875}" type="datetimeFigureOut">
              <a:rPr lang="bg-BG" smtClean="0"/>
              <a:t>27.9.2021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1577-7CF2-4567-8D52-FA4D986C94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5316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84C5-7245-408B-94C9-996D5F091875}" type="datetimeFigureOut">
              <a:rPr lang="bg-BG" smtClean="0"/>
              <a:t>27.9.2021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1577-7CF2-4567-8D52-FA4D986C94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031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84C5-7245-408B-94C9-996D5F091875}" type="datetimeFigureOut">
              <a:rPr lang="bg-BG" smtClean="0"/>
              <a:t>27.9.2021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1577-7CF2-4567-8D52-FA4D986C94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0952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84C5-7245-408B-94C9-996D5F091875}" type="datetimeFigureOut">
              <a:rPr lang="bg-BG" smtClean="0"/>
              <a:t>27.9.2021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1577-7CF2-4567-8D52-FA4D986C94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0840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284C5-7245-408B-94C9-996D5F091875}" type="datetimeFigureOut">
              <a:rPr lang="bg-BG" smtClean="0"/>
              <a:t>27.9.2021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E1577-7CF2-4567-8D52-FA4D986C94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2858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iolleta.com/internet-termini/domein/" TargetMode="External"/><Relationship Id="rId7" Type="http://schemas.openxmlformats.org/officeDocument/2006/relationships/hyperlink" Target="https://www.w3schools.bg/domain-name-service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learn.uni-sofia.bg/pluginfile.php/30435/mod_resource/content/0/Materiali/Topic-21_DNS.pdf" TargetMode="External"/><Relationship Id="rId5" Type="http://schemas.openxmlformats.org/officeDocument/2006/relationships/hyperlink" Target="http://www.parvisait.com/domain-name-choice.html#top" TargetMode="External"/><Relationship Id="rId4" Type="http://schemas.openxmlformats.org/officeDocument/2006/relationships/hyperlink" Target="https://getproweb.com/8-syveta-pri-izbor-na-ime-za-web-sai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3" y="56151"/>
            <a:ext cx="8964488" cy="494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622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68" y="615462"/>
            <a:ext cx="9159868" cy="382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120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572" y="103526"/>
            <a:ext cx="2340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4</a:t>
            </a:r>
            <a:r>
              <a:rPr lang="bg-BG" sz="2800" b="1" dirty="0" smtClean="0"/>
              <a:t>. Уеб хостинг</a:t>
            </a:r>
            <a:endParaRPr lang="bg-BG" sz="28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03598"/>
            <a:ext cx="9144000" cy="273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487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5311"/>
            <a:ext cx="3311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i="1" dirty="0" smtClean="0"/>
              <a:t>А) Видове уеб хостинг:</a:t>
            </a:r>
            <a:endParaRPr lang="bg-BG" sz="2400" b="1" i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1246"/>
            <a:ext cx="8964488" cy="443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94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8" y="195486"/>
            <a:ext cx="9156928" cy="221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78" y="2571750"/>
            <a:ext cx="921702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636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60" y="0"/>
            <a:ext cx="7967882" cy="197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59" y="2025261"/>
            <a:ext cx="7967881" cy="310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285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392" y="165869"/>
            <a:ext cx="5101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i="1" dirty="0" smtClean="0"/>
              <a:t>Б) Характеристики на уеб хостинг:</a:t>
            </a:r>
            <a:endParaRPr lang="bg-BG" sz="2400" b="1" i="1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4" y="771550"/>
            <a:ext cx="915319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650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7" y="267494"/>
            <a:ext cx="905531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63838"/>
            <a:ext cx="8937314" cy="117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162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1510"/>
            <a:ext cx="4031978" cy="430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5141"/>
            <a:ext cx="401699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286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0" y="0"/>
            <a:ext cx="915616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950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5"/>
            <a:ext cx="9150080" cy="514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78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5"/>
            <a:ext cx="9144000" cy="513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587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0" y="0"/>
            <a:ext cx="915616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310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2676"/>
            <a:ext cx="9036496" cy="270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51470"/>
            <a:ext cx="376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400" b="1" dirty="0"/>
              <a:t>Онлайн ресурси то </a:t>
            </a:r>
            <a:r>
              <a:rPr lang="bg-BG" sz="2400" b="1" dirty="0" smtClean="0"/>
              <a:t>темата:</a:t>
            </a:r>
            <a:endParaRPr lang="bg-BG" sz="2400" dirty="0"/>
          </a:p>
        </p:txBody>
      </p:sp>
      <p:sp>
        <p:nvSpPr>
          <p:cNvPr id="3" name="Rectangle 2"/>
          <p:cNvSpPr/>
          <p:nvPr/>
        </p:nvSpPr>
        <p:spPr>
          <a:xfrm>
            <a:off x="179512" y="521983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://violleta.com/internet-termini/domein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getproweb.com/8-syveta-pri-izbor-na-ime-za-web-sait/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hlinkClick r:id="rId5"/>
              </a:rPr>
              <a:t>http</a:t>
            </a:r>
            <a:r>
              <a:rPr lang="en-US" sz="2000" dirty="0">
                <a:hlinkClick r:id="rId5"/>
              </a:rPr>
              <a:t>://</a:t>
            </a:r>
            <a:r>
              <a:rPr lang="en-US" sz="2000" dirty="0" smtClean="0">
                <a:hlinkClick r:id="rId5"/>
              </a:rPr>
              <a:t>www.parvisait.com/domain-name-choice.html#top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hlinkClick r:id="rId6"/>
              </a:rPr>
              <a:t>https</a:t>
            </a:r>
            <a:r>
              <a:rPr lang="en-US" sz="2000" dirty="0">
                <a:hlinkClick r:id="rId6"/>
              </a:rPr>
              <a:t>://</a:t>
            </a:r>
            <a:r>
              <a:rPr lang="en-US" sz="2000" dirty="0" smtClean="0">
                <a:hlinkClick r:id="rId6"/>
              </a:rPr>
              <a:t>elearn.uni-sofia.bg/pluginfile.php/30435/mod_resource/content/0/Materiali/Topic-21_DNS.pdf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hlinkClick r:id="rId7"/>
              </a:rPr>
              <a:t>https</a:t>
            </a:r>
            <a:r>
              <a:rPr lang="en-US" sz="2000" dirty="0">
                <a:hlinkClick r:id="rId7"/>
              </a:rPr>
              <a:t>://www.w3schools.bg/domain-name-service</a:t>
            </a:r>
            <a:r>
              <a:rPr lang="en-US" sz="2000" dirty="0" smtClean="0">
                <a:hlinkClick r:id="rId7"/>
              </a:rPr>
              <a:t>/</a:t>
            </a:r>
            <a:endParaRPr lang="bg-BG" sz="2000" dirty="0" smtClean="0"/>
          </a:p>
        </p:txBody>
      </p:sp>
    </p:spTree>
    <p:extLst>
      <p:ext uri="{BB962C8B-B14F-4D97-AF65-F5344CB8AC3E}">
        <p14:creationId xmlns:p14="http://schemas.microsoft.com/office/powerpoint/2010/main" val="360118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831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5526"/>
            <a:ext cx="3744416" cy="416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81612"/>
            <a:ext cx="3722692" cy="371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57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120" y="771550"/>
            <a:ext cx="9036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Етапи, през които трябва да преминете за да регистрирате сайт в Интернет:</a:t>
            </a:r>
          </a:p>
          <a:p>
            <a:endParaRPr lang="bg-BG" sz="2400" dirty="0" smtClean="0"/>
          </a:p>
          <a:p>
            <a:r>
              <a:rPr lang="bg-BG" sz="2400" dirty="0" smtClean="0"/>
              <a:t>А) Избор на организация, която предлага уеб хостинг;</a:t>
            </a:r>
          </a:p>
          <a:p>
            <a:endParaRPr lang="bg-BG" sz="2400" dirty="0" smtClean="0"/>
          </a:p>
          <a:p>
            <a:r>
              <a:rPr lang="bg-BG" sz="2400" dirty="0" smtClean="0"/>
              <a:t>Б) Избор на домейн на уеб сайта;</a:t>
            </a:r>
          </a:p>
          <a:p>
            <a:endParaRPr lang="bg-BG" sz="2400" dirty="0" smtClean="0"/>
          </a:p>
          <a:p>
            <a:r>
              <a:rPr lang="bg-BG" sz="2400" dirty="0" smtClean="0"/>
              <a:t>В) Същинско публикуване;</a:t>
            </a:r>
          </a:p>
          <a:p>
            <a:endParaRPr lang="bg-BG" sz="2400" dirty="0" smtClean="0"/>
          </a:p>
          <a:p>
            <a:r>
              <a:rPr lang="bg-BG" sz="2400" dirty="0" smtClean="0"/>
              <a:t>Г) Управление на съдържание на сайта с уеб сървър.</a:t>
            </a:r>
            <a:endParaRPr lang="bg-BG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9572" y="103526"/>
            <a:ext cx="5250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 smtClean="0"/>
              <a:t>1. Етапи за регистрация на сайт: </a:t>
            </a:r>
            <a:endParaRPr lang="bg-BG" sz="2800" b="1" dirty="0"/>
          </a:p>
        </p:txBody>
      </p:sp>
    </p:spTree>
    <p:extLst>
      <p:ext uri="{BB962C8B-B14F-4D97-AF65-F5344CB8AC3E}">
        <p14:creationId xmlns:p14="http://schemas.microsoft.com/office/powerpoint/2010/main" val="759359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8" y="626744"/>
            <a:ext cx="8616716" cy="446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572" y="103526"/>
            <a:ext cx="6623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 smtClean="0"/>
              <a:t>2. </a:t>
            </a:r>
            <a:r>
              <a:rPr lang="en-US" sz="2800" b="1" dirty="0" smtClean="0"/>
              <a:t>IP </a:t>
            </a:r>
            <a:r>
              <a:rPr lang="bg-BG" sz="2800" b="1" dirty="0" smtClean="0"/>
              <a:t>адрес и домейн (преговор от 9 клас)</a:t>
            </a:r>
            <a:endParaRPr lang="bg-BG" sz="2800" b="1" dirty="0"/>
          </a:p>
        </p:txBody>
      </p:sp>
    </p:spTree>
    <p:extLst>
      <p:ext uri="{BB962C8B-B14F-4D97-AF65-F5344CB8AC3E}">
        <p14:creationId xmlns:p14="http://schemas.microsoft.com/office/powerpoint/2010/main" val="2369846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62" y="16004"/>
            <a:ext cx="8318066" cy="516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650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12285"/>
            <a:ext cx="4955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/>
              <a:t>Правила за избор на името на сайт:</a:t>
            </a:r>
            <a:endParaRPr lang="bg-BG" sz="24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950"/>
            <a:ext cx="8667599" cy="444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139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572" y="103526"/>
            <a:ext cx="4338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/>
              <a:t>3</a:t>
            </a:r>
            <a:r>
              <a:rPr lang="bg-BG" sz="2800" b="1" dirty="0" smtClean="0"/>
              <a:t>. </a:t>
            </a:r>
            <a:r>
              <a:rPr lang="en-US" sz="2800" b="1" dirty="0" smtClean="0"/>
              <a:t>URL </a:t>
            </a:r>
            <a:r>
              <a:rPr lang="bg-BG" sz="2800" b="1" dirty="0" smtClean="0"/>
              <a:t>(преговор от 9 клас)</a:t>
            </a:r>
            <a:endParaRPr lang="bg-BG" sz="28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" y="915566"/>
            <a:ext cx="8966611" cy="386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210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127</Words>
  <Application>Microsoft Office PowerPoint</Application>
  <PresentationFormat>On-screen Show (16:9)</PresentationFormat>
  <Paragraphs>22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Диана</dc:creator>
  <cp:lastModifiedBy>Диана</cp:lastModifiedBy>
  <cp:revision>18</cp:revision>
  <dcterms:created xsi:type="dcterms:W3CDTF">2021-09-19T21:56:49Z</dcterms:created>
  <dcterms:modified xsi:type="dcterms:W3CDTF">2021-09-27T10:51:07Z</dcterms:modified>
</cp:coreProperties>
</file>