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5" roundtripDataSignature="AMtx7mj//z/8XYFFswj9En+uEEgugCyU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лавен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лавие и вертикален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но заглавие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ерсонализирано оформление">
  <p:cSld name="AUTOLAYOUT">
    <p:bg>
      <p:bgPr>
        <a:solidFill>
          <a:srgbClr val="FFFFFF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7b13443b4_0_1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107b13443b4_0_1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разен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лавие и съдържание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лавка на секция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е съдържания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амо заглавие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ъдържание с надпис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ина с надпис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/>
          <p:nvPr>
            <p:ph type="ctrTitle"/>
          </p:nvPr>
        </p:nvSpPr>
        <p:spPr>
          <a:xfrm>
            <a:off x="776908" y="242088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bg-BG">
                <a:solidFill>
                  <a:srgbClr val="C00000"/>
                </a:solidFill>
              </a:rPr>
              <a:t>Урок 47. Създаване на начална форма в база от данни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88" name="Google Shape;88;p1"/>
          <p:cNvSpPr txBox="1"/>
          <p:nvPr>
            <p:ph idx="1" type="subTitle"/>
          </p:nvPr>
        </p:nvSpPr>
        <p:spPr>
          <a:xfrm>
            <a:off x="1462708" y="4149080"/>
            <a:ext cx="6400800" cy="550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bg-BG">
                <a:solidFill>
                  <a:schemeClr val="dk1"/>
                </a:solidFill>
              </a:rPr>
              <a:t>(упражнение)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216" y="188640"/>
            <a:ext cx="8961784" cy="1629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728" y="1196752"/>
            <a:ext cx="9149728" cy="3816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08" y="834524"/>
            <a:ext cx="4608512" cy="554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8424" y="834524"/>
            <a:ext cx="4619903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/>
          <p:nvPr/>
        </p:nvSpPr>
        <p:spPr>
          <a:xfrm>
            <a:off x="539552" y="188639"/>
            <a:ext cx="573567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bg-BG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1. Създаване на начална форма</a:t>
            </a:r>
            <a:endParaRPr sz="3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464" y="116632"/>
            <a:ext cx="5269569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004" y="1039173"/>
            <a:ext cx="8929464" cy="2670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004" y="3645024"/>
            <a:ext cx="8980492" cy="288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764704"/>
            <a:ext cx="9144000" cy="518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6"/>
          <p:cNvPicPr preferRelativeResize="0"/>
          <p:nvPr/>
        </p:nvPicPr>
        <p:blipFill rotWithShape="1">
          <a:blip r:embed="rId3">
            <a:alphaModFix/>
          </a:blip>
          <a:srcRect b="0" l="5657" r="5666" t="0"/>
          <a:stretch/>
        </p:blipFill>
        <p:spPr>
          <a:xfrm>
            <a:off x="0" y="0"/>
            <a:ext cx="9143999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/>
          <p:nvPr/>
        </p:nvSpPr>
        <p:spPr>
          <a:xfrm>
            <a:off x="539552" y="188639"/>
            <a:ext cx="649851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2. Настройки за визуализация на БД</a:t>
            </a:r>
            <a:endParaRPr sz="3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3" y="1196752"/>
            <a:ext cx="8856985" cy="3812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64" y="404664"/>
            <a:ext cx="6228497" cy="589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24" y="129720"/>
            <a:ext cx="9144000" cy="608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тема">
  <a:themeElements>
    <a:clrScheme name="О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2020-12-13T20:05:25Z</dcterms:created>
  <dc:creator>Диана</dc:creator>
</cp:coreProperties>
</file>