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Merriweather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4" roundtripDataSignature="AMtx7mj7t/ANCnQ0PY6+jounRLgWeFI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Sans-regular.fntdata"/><Relationship Id="rId20" Type="http://schemas.openxmlformats.org/officeDocument/2006/relationships/slide" Target="slides/slide15.xml"/><Relationship Id="rId42" Type="http://schemas.openxmlformats.org/officeDocument/2006/relationships/font" Target="fonts/MerriweatherSans-italic.fntdata"/><Relationship Id="rId41" Type="http://schemas.openxmlformats.org/officeDocument/2006/relationships/font" Target="fonts/MerriweatherSans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Merriweather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it-lessons.weebly.com/uploads/1/1/4/2/11423574/zaiavka.pdf" TargetMode="External"/><Relationship Id="rId4" Type="http://schemas.openxmlformats.org/officeDocument/2006/relationships/hyperlink" Target="https://help.superhosting.bg/html-forms.html" TargetMode="External"/><Relationship Id="rId5" Type="http://schemas.openxmlformats.org/officeDocument/2006/relationships/hyperlink" Target="https://help.superhosting.bg/html-form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t-study.weebly.com/uploads/2/1/4/0/21407078/form_radio.docx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556" y="40319"/>
            <a:ext cx="9180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50395" y="1681434"/>
            <a:ext cx="86558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88123" y="3060861"/>
            <a:ext cx="84249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15. Основи на HTML.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форми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/>
          <p:nvPr/>
        </p:nvSpPr>
        <p:spPr>
          <a:xfrm>
            <a:off x="0" y="99477"/>
            <a:ext cx="9036496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&lt;meta charset=UTF-8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Формуляр в HTML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for="vapros"&gt;&lt;b&gt;С какво устройство разполагаш?&lt;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type="radio" id="device1" name="device" value="Phone"&gt;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for="device1"&gt; Телефон&lt;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type="radio" id="device2" name="device" value="Tablet"&gt;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for="device2"&gt; Таблет&lt;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type="radio" id="device3" name="device" value="Laptop"&gt;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for="device3"&gt; Лаптоп&lt;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107504" y="9178"/>
            <a:ext cx="9036496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Поле (кутийки) за отметка - Множествен избор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Когато искате потребителите да изберат една или повече от няколко възможности, използвайте кутийки с отметки.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 се задават с 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="checkbox"&gt;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като радиобутоните трябва да имат </a:t>
            </a:r>
            <a:r>
              <a:rPr b="1"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едно и също име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зададено като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но различни стойности, указани с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Показва квадратче за отметка (за избор на нула или повече от много избори)</a:t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0" y="2440613"/>
            <a:ext cx="9144000" cy="16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​&lt;p&gt; В какъв профил ще продължите средното си образование?&lt;/p&gt;</a:t>
            </a:r>
            <a:b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&lt;input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="checkbox"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="profil"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="language"/&gt;Чужди езици:&lt;br/&gt;</a:t>
            </a:r>
            <a:b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&lt;input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="checkbox"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="profil" </a:t>
            </a:r>
            <a:r>
              <a:rPr b="1" lang="ru-RU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b="1"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="IT"/&gt;ИТ: &lt;br/&gt;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/>
          <p:nvPr/>
        </p:nvSpPr>
        <p:spPr>
          <a:xfrm>
            <a:off x="126976" y="123478"/>
            <a:ext cx="8847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Създайте форма за въпроса: "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Какви IT устройства използваш?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771550"/>
            <a:ext cx="375980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/>
          <p:nvPr/>
        </p:nvSpPr>
        <p:spPr>
          <a:xfrm>
            <a:off x="126976" y="4083918"/>
            <a:ext cx="88204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предходната задача заменете радио бутоните с отметки и добавете възможност за избор на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Компютър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/>
        </p:nvSpPr>
        <p:spPr>
          <a:xfrm>
            <a:off x="0" y="-92546"/>
            <a:ext cx="914400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&lt;meta charset=UTF-8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Формуляр в HTML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for="vapros"&gt;&lt;b&gt;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Какви IT устройства използваш?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checkbox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id="device1" name="device" value="Phone"&gt;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for="device1"&gt; Телефон&lt;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&lt;br&gt;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checkbox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id="device2" name="device" value="Tablet"&gt;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for="device2"&gt; Таблет&lt;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&lt;br&gt;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	 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checkbox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id="device3" name="device" value="Laptop"&gt;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for="device3"&gt; Лаптоп&lt;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&lt;br&gt;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           &lt;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type="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checkbox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id="device4" name="device" value="Computer"&gt;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            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for="device4"&gt; Компютър&lt;</a:t>
            </a:r>
            <a:r>
              <a:rPr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&lt;br&gt;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92636" y="0"/>
            <a:ext cx="903649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Създаване на падащ списък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Елементът определя падащ списък: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Тагът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загражда нужния брой елементи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&lt;option&gt;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които съставят списъка. Техните атрибути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задават стойностите, които ще бъдат върнати, а текстът, затворен между таговете 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и &lt;/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&gt;, ще се визуализира в падащото меню</a:t>
            </a:r>
            <a:endParaRPr/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559" y="1563638"/>
            <a:ext cx="5422707" cy="24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4"/>
          <p:cNvSpPr/>
          <p:nvPr/>
        </p:nvSpPr>
        <p:spPr>
          <a:xfrm>
            <a:off x="120166" y="4041564"/>
            <a:ext cx="89644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Използвайте атрибута, за да укажете броя на видимите стойности: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Използвайте атрибута, за да позволите на потребителя да избере повече от една стойност: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Падащото меню показва само една от възможностите, а другите стават видими, когато натиснете върху стрелкичката на менюто.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Тагове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всеки от вариантите за избор -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2195736" y="1022539"/>
            <a:ext cx="45720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&lt;form&gt;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От кой клас сте?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&lt;/p&gt;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&lt;select </a:t>
            </a: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"klas"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&lt;option&gt;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8a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&lt;/option&gt;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&lt;option&gt;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8б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&lt;/option&gt;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&lt;option&gt;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8в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&lt;/option&gt;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&lt;option&gt;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8г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&lt;/option&gt;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&lt;option&gt;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8д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&lt;/option&gt;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&lt;/select&gt;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0" y="195486"/>
            <a:ext cx="91440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&lt;!DOCTYPE html&gt;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&lt;meta charset=UTF-8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Формуляр в HTML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       &lt;label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for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="cars"</a:t>
            </a:r>
            <a:r>
              <a:rPr lang="ru-RU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 </a:t>
            </a:r>
            <a:r>
              <a:rPr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Избери кола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: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/label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select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id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="cars"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name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="cars"&gt;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option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value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="volvo"&gt;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Volvo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/option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option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value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="saab"&gt;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Saab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/option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option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value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="fiat"&gt;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Fiat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/option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option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value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="audi"&gt;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Audi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/option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/select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	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22850" y="-60608"/>
            <a:ext cx="86044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Създайте форма за избор: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Избери кола»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/>
          <p:nvPr/>
        </p:nvSpPr>
        <p:spPr>
          <a:xfrm>
            <a:off x="0" y="0"/>
            <a:ext cx="9144000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Текстова област  (Многоредови текстови полета)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За разлика от едноредовите, многоредовите полета дават възможност за въвеждане на по-дълъг текст, като например коментар или съобщение.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Задават се с двойката тагове 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textarea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 и 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textarea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 и могат да бъдат произволно избран от вас брой редове 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(rows) </a:t>
            </a: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и колони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 (cols)</a:t>
            </a:r>
            <a:r>
              <a:rPr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&lt;p&gt; Моля, въведете вашите коментари &lt;/p&gt;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    &lt;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textarea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="coment"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rows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="5"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cols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="40"&gt; &lt;/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textarea</a:t>
            </a:r>
            <a:r>
              <a:rPr b="1" lang="ru-RU" sz="20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200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Атрибутите на тага са: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атрибутът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определящ названието, под което ще се съхранява и обработва тази част от формата.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атрибутът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rows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 който се присвоява като стойност някаква цифра, указваща височина на полето в брой редове.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атрибутът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 който се присвоява като стойност някаква цифра, указваща ширината на полето в брой символи (цифри, букви и др.).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35496" y="42322"/>
            <a:ext cx="903649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&lt;!DOCTYPE html&gt;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&lt;h2&gt;Коментар&lt;/h2&gt;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&lt;form&gt;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&lt;label for="text1"&gt;Baшият коментар:&lt;/label&gt; 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&lt;textarea name="Comentar" id="text1" cols="40" rows="12"&gt;Моят коментар е &lt;/textarea&gt;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&lt;br&gt;&lt;br&gt;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&lt;input type="submit"&gt;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&lt;/body&gt;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&lt;/html&gt;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3441227"/>
            <a:ext cx="5940152" cy="165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19422" y="98366"/>
            <a:ext cx="9036496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Поле за въвеждане на парола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="password"&gt;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определя поле за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парола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съображения за сигурност е желателно при въвеждане на пароли на екрана да не се показват въвежданите символи, а обикновено точки или звездички.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&lt;form&gt;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&lt;p&gt;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Потребителско име: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&lt;/p&gt;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&lt;input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"text"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"ime"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/&gt;&lt;br/&gt;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&lt;p&gt;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Парола: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&lt;/p&gt;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&lt;input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"password" 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"pass"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/&gt;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828675"/>
            <a:ext cx="88677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175018" y="627534"/>
            <a:ext cx="871296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Пример: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&lt;meta charset=UTF-8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Формуляр в HTML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form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label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for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="username"&gt;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Username: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/label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input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type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="text"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id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="username"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name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="username"&gt;&lt;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label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for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="pwd"&gt;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Password: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/label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input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type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="password"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id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="pwd"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name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="pwd"&gt;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/form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800">
              <a:solidFill>
                <a:srgbClr val="0000C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107504" y="8305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Поле за качване на файл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="file"&gt;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6475"/>
            <a:ext cx="6192688" cy="245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3263429"/>
            <a:ext cx="6209936" cy="161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/>
          <p:nvPr/>
        </p:nvSpPr>
        <p:spPr>
          <a:xfrm>
            <a:off x="256124" y="1059582"/>
            <a:ext cx="828092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Пример: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&lt;meta charset=UTF-8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Формуляр в HTML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form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label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for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="myfile"&gt;Избери файл</a:t>
            </a: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: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/label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 	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input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type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="file"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id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="myfile"</a:t>
            </a:r>
            <a:r>
              <a:rPr lang="ru-RU" sz="18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name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="myfile"&gt;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lang="ru-RU" sz="1800">
                <a:solidFill>
                  <a:srgbClr val="A5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/form</a:t>
            </a:r>
            <a:r>
              <a:rPr lang="ru-RU" sz="1800">
                <a:solidFill>
                  <a:srgbClr val="0000C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800">
              <a:solidFill>
                <a:srgbClr val="0000C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22850" y="0"/>
            <a:ext cx="86044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Създайте форма за качване на файл: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Избери файл:»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>
            <a:off x="0" y="51470"/>
            <a:ext cx="903649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Бутон за изпращане (изтриване) на данни  (коментирахме в примерите)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&lt;</a:t>
            </a:r>
            <a:r>
              <a:rPr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="submit"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="Submit"&gt;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Аналогично е изработването на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бутон "Reset"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чрез който формата се изчиства и се изтриват попълнените вече данни. За целта трябва да зададете на атрибута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от тага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стойността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&lt;</a:t>
            </a:r>
            <a:r>
              <a:rPr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="reset"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="Reset"&gt;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Други атрибути на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type=image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определя външно изображение като бутон за изпращане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type=hidden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определя скрито поле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начална стойност на полето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определя името на полето при изпращане на данните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0" y="35466"/>
            <a:ext cx="912918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Други атрибути на 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определя метода за изпращане на формата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задава URL адрес, на който да се изпрати, по подразбиране е адресът на формата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определя името на формата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Формата се изпраща на URL адреса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посочен в атрибута ѝ 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два метода: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и POST.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Първият добавя данните от полетата към URL адреса като списък формат име=стойност, разделени със знака &amp;. Това е лесно за проследяване и запомняне като отметка в браузъра, но не е подходящо за чувствителна информация, а адресът не може да е по-дълъг от 3000 символа.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Методът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вмъква данните в тялото на HTML заявката. Така те не се виждат в полето за адрес на браузъра и отпада ограничението за обема им.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/>
          <p:nvPr/>
        </p:nvSpPr>
        <p:spPr>
          <a:xfrm>
            <a:off x="179512" y="388680"/>
            <a:ext cx="8820472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Цялата информация да се изпратина e-mail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Към маркера </a:t>
            </a:r>
            <a:r>
              <a:rPr i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&lt;form&gt;...&lt;/form&gt; 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 добавя атрибута </a:t>
            </a:r>
            <a:r>
              <a:rPr i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със стойност "</a:t>
            </a:r>
            <a:r>
              <a:rPr i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mailto:vashiqe-mail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 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="</a:t>
            </a:r>
            <a:r>
              <a:rPr b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mailto: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it_feg@abv.bg"&gt;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/form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80" y="0"/>
            <a:ext cx="91561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Предназначение на формите (формуляри).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Потребителските форми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дават възможност на потребителите да въвеждат данни в определени полета от уеб страницата.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Формите са най-използваното средство за създаване на формуляри за връзка за потребителите, анкетни проучвания и полета за търсене на информация.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Таг за формуляр &lt;form&gt;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​а) общ вид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&lt;form&gt;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Собствено име: &lt;br/&gt;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&lt;input type="text" name="familia" /&gt;&lt;br/&gt;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Фамилия:&lt;br/&gt;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&lt;input type="text" name="familia" /&gt;&lt;br/&gt;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&lt;/form&gt;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1995686"/>
            <a:ext cx="3275856" cy="246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/>
          <p:nvPr/>
        </p:nvSpPr>
        <p:spPr>
          <a:xfrm>
            <a:off x="107504" y="370394"/>
            <a:ext cx="878497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Самостоятелна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работа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файл с име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form.html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който да представлява регистрационна форма със следните данни: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 (текстово поле),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Години (падащо меню),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Профил (поле с отметка)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 (радиобутон),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Потребител (текстово поле),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Парола (поле за парола),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Имейл (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 адрес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Бутон за изпращане (Submit).​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>
            <a:off x="107504" y="483518"/>
            <a:ext cx="892899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Домашна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работа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формуляр за заявка за кандидатстване в конкурс като използвате информацията в примера: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zaiavka.pdf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Информация: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https://help.superhosting.bg/html-forms.html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0" y="123478"/>
            <a:ext cx="91440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въвеждане на елементи на формуляра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Повечето елементи на формите се въвеждат чрез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тага &lt;</a:t>
            </a: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който може да съдържа няколко атрибута, най-важният от които е 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Атрибутът 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указва вида на елемента в конкретния случай.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Поле за текст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="text"&gt;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Показва поле за въвеждане на текст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="submit"&gt;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 Показва бутон за подаване (за подаване на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формуляра)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="button"&gt;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Показва бутон с възможност за кликване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13782" y="555526"/>
            <a:ext cx="9036496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атрибута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който приема като стойност името за полето.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атрибутът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 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 дължината на текстовото поле в брой символи (например size="40"). Ако не се използва този атрибут, дължината на текстовото поле по подразбиране ще бъде 20 символа.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чрез атрибута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 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да се зададе текст, който да се вижда в текстовото поле, преди още клиентът да е въвел някаква информация.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чрез атрибута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maxlenght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може да въведете ограничение на броя на изписваните в текстовото поле символи. Например ако зададете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maxlenght="10"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текстовото поле няма да бъде възможно да се въведат повече от 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10 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символа (букви, цифри и други).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3707904" y="9113"/>
            <a:ext cx="14122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28051"/>
            <a:ext cx="6456561" cy="276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/>
          <p:nvPr/>
        </p:nvSpPr>
        <p:spPr>
          <a:xfrm>
            <a:off x="0" y="2967136"/>
            <a:ext cx="91440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​Задача: Създайте поле за ЕГН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for="fname"&gt;ЕГН&lt;</a:t>
            </a: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="text"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maxlenght="10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="Въведи ЕГН"&gt;&lt;br&gt;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17140" y="619178"/>
            <a:ext cx="91098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&lt;meta charset=UTF-8 /&gt;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</a:t>
            </a: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Формуляр в HTML 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/title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/head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&lt;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 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action="/action_page.php"&gt;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for="fname"&gt;Собствено име&lt;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      &lt;</a:t>
            </a: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="text"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 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="40"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="Въведи името си"&gt;&lt;br&gt;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for="lname"&gt;Фамилия&lt;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     &lt;</a:t>
            </a: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="text"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="lname"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="lname"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="Въведи фамилията си"&gt;&lt;br&gt;&lt;br&gt;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for="fname"&gt;ЕГН&lt;</a:t>
            </a:r>
            <a:r>
              <a:rPr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/label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&gt;&lt;br&gt;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       &lt;</a:t>
            </a: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="text"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maxlenght="10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="fname"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="Въведи ЕГН"&gt;&lt;br&gt;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      &lt;</a:t>
            </a: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="submit"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="Submit"&gt;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    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/form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    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/body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/html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144" y="-31115"/>
            <a:ext cx="4554855" cy="271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179512" y="144086"/>
            <a:ext cx="871296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Поле за Радио бутон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Чрез радио бутоните се избира един от няколко възможни отговора. Полето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 всички възможни избори трябва да има </a:t>
            </a:r>
            <a:r>
              <a:rPr b="1"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една и съща стойност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Задават се с &lt;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="radio"&gt;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Ето един често срещан пример: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&lt;p&gt; Желаете ли да получавате новини от нашия сайт?&lt;/p&gt;</a:t>
            </a:r>
            <a:b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&lt;input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="radio"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="news"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="Yes"/&gt; Да &lt;br/&gt;</a:t>
            </a:r>
            <a:b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&lt;input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="radio"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="news" </a:t>
            </a: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b="1"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="No"/&gt; Не &lt;br/&gt;</a:t>
            </a:r>
            <a:br>
              <a:rPr lang="ru-RU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180808" y="411510"/>
            <a:ext cx="870265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 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форма за въпроса: "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какво устройство разполагаш?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Разгледайте 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файлът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4366" y="1923678"/>
            <a:ext cx="4227874" cy="272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