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1" roundtripDataSignature="AMtx7mjNolJvuSXt55RkCUBLd6bZYLdg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1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2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2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2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4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mindmup.com/" TargetMode="External"/><Relationship Id="rId10" Type="http://schemas.openxmlformats.org/officeDocument/2006/relationships/hyperlink" Target="https://www.mindmeister.com/" TargetMode="External"/><Relationship Id="rId13" Type="http://schemas.openxmlformats.org/officeDocument/2006/relationships/hyperlink" Target="http://mind42.com/" TargetMode="External"/><Relationship Id="rId12" Type="http://schemas.openxmlformats.org/officeDocument/2006/relationships/hyperlink" Target="https://coggle.i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gif"/><Relationship Id="rId4" Type="http://schemas.openxmlformats.org/officeDocument/2006/relationships/hyperlink" Target="https://ivytechnoweb.net/instrumenti-za-sazdavane-na-vizualna-karta/" TargetMode="External"/><Relationship Id="rId9" Type="http://schemas.openxmlformats.org/officeDocument/2006/relationships/hyperlink" Target="https://bubbl.us/" TargetMode="External"/><Relationship Id="rId15" Type="http://schemas.openxmlformats.org/officeDocument/2006/relationships/hyperlink" Target="https://www.lucidchart.com/" TargetMode="External"/><Relationship Id="rId14" Type="http://schemas.openxmlformats.org/officeDocument/2006/relationships/hyperlink" Target="http://www.mindomo.com/" TargetMode="External"/><Relationship Id="rId5" Type="http://schemas.openxmlformats.org/officeDocument/2006/relationships/hyperlink" Target="https://ivytechnoweb.net/instrumenti-za-sazdavane-na-vizualna-karta/" TargetMode="External"/><Relationship Id="rId6" Type="http://schemas.openxmlformats.org/officeDocument/2006/relationships/hyperlink" Target="http://www.visualsitemapper.com/" TargetMode="External"/><Relationship Id="rId7" Type="http://schemas.openxmlformats.org/officeDocument/2006/relationships/hyperlink" Target="https://www.powermapper.com/products/mapper/ads/visual-site-maps/" TargetMode="External"/><Relationship Id="rId8" Type="http://schemas.openxmlformats.org/officeDocument/2006/relationships/hyperlink" Target="https://bg.wikipedia.org/wiki/%D0%9C%D0%B8%D1%81%D0%BB%D0%BE%D0%B2%D0%BD%D0%B0_%D0%BA%D0%B0%D1%80%D1%82%D0%B0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nhg-blg.com/" TargetMode="External"/><Relationship Id="rId4" Type="http://schemas.openxmlformats.org/officeDocument/2006/relationships/hyperlink" Target="http://pishurki.weebly.com/" TargetMode="External"/><Relationship Id="rId5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hyperlink" Target="https://nhg-blg.com/" TargetMode="External"/><Relationship Id="rId5" Type="http://schemas.openxmlformats.org/officeDocument/2006/relationships/hyperlink" Target="https://www.mindmeister.com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acoo.com/" TargetMode="External"/><Relationship Id="rId4" Type="http://schemas.openxmlformats.org/officeDocument/2006/relationships/hyperlink" Target="https://www.lifehack.bg/business/instrumenti-za-risuvane-na-diagrami/" TargetMode="External"/><Relationship Id="rId5" Type="http://schemas.openxmlformats.org/officeDocument/2006/relationships/hyperlink" Target="https://angelov.innovateconsult.net/bg/%D1%81%D0%BE%D1%84%D1%82%D1%83%D0%B5%D1%80-%D0%B7%D0%B0-%D0%B4%D0%B8%D0%B0%D0%B3%D1%80%D0%B0%D0%BC%D0%B8/" TargetMode="External"/><Relationship Id="rId6" Type="http://schemas.openxmlformats.org/officeDocument/2006/relationships/hyperlink" Target="https://ivytechnoweb.net/instrumenti-za-sazdavane-na-vizualna-karta/" TargetMode="External"/><Relationship Id="rId7" Type="http://schemas.openxmlformats.org/officeDocument/2006/relationships/hyperlink" Target="https://www.digital.bg/novini/%D0%B1%D0%B5%D0%B7%D0%BF%D0%BB%D0%B0%D1%82%D0%BD%D0%B8-%D0%BE%D0%BD%D0%BB%D0%B0%D0%B9%D0%BD-%D0%B8%D0%BD%D1%81%D1%82%D1%80%D1%83%D0%BC%D0%B5%D0%BD%D1%82%D0%B8-%D0%B7%D0%B0-%D1%81%D1%8A%D0%B7%D0%B4%D0%B0%D0%B2%D0%B0%D0%BD%D0%B5-%D0%BD%D0%B0-%D0%B4%D0%B8%D0%B0%D0%B3%D1%80%D0%B0%D0%BC%D0%B8-news17300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051395" y="2523818"/>
            <a:ext cx="769137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 2. Проектиране на графичен дизайн на уеб сайт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713294" y="3579862"/>
            <a:ext cx="806489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Урок 4. Основни етапи при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проектиране на уеб сайт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/>
          <p:nvPr/>
        </p:nvSpPr>
        <p:spPr>
          <a:xfrm>
            <a:off x="17190" y="267494"/>
            <a:ext cx="91440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Информационна архитектура на уеб сайта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навигация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графичен дизайн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структура на съдържание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функционалности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90" y="2526030"/>
            <a:ext cx="8730664" cy="1557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/>
          <p:nvPr/>
        </p:nvSpPr>
        <p:spPr>
          <a:xfrm>
            <a:off x="107504" y="171093"/>
            <a:ext cx="8928992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Средства за програмна реализация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представлява етап за избор на технологии за реализиране и изграждане на уеб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 езици и технологии за написването и оформянето на уеб страниците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HTML, CSS, JavaScript, РНР, MySQL и др.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системи за управление на съдържанието: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WordPress, Joomla, Drupal и др.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в) поддръжка от различни операционни системи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(MS Windows, Linux, macOS, Unix) и 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браузъри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(MS Edge, Google Chrome, Mozila Firefox, Safari и др.).</a:t>
            </a: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Техническото обезпечение на поддръжката на уеб сайт включва наличие на уеб сървър, на който да се качи готовият сайт.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915566"/>
            <a:ext cx="8377752" cy="311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"/>
          <p:cNvSpPr/>
          <p:nvPr/>
        </p:nvSpPr>
        <p:spPr>
          <a:xfrm>
            <a:off x="520160" y="339502"/>
            <a:ext cx="788436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Елементи на уеб сайт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 основните елементи на уеб сайт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начална страница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главни вътрешни нива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вътрешни средства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допълнителни елементи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карта на сайта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 за търсене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 за контакт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често задавани въпроси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/>
          <p:nvPr/>
        </p:nvSpPr>
        <p:spPr>
          <a:xfrm>
            <a:off x="34290" y="9178"/>
            <a:ext cx="9036496" cy="5193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Структура на уеб сайт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Включва цялата информация, включена в него. Тази информация от своя страна определя поведението на посетителите на сайта. Информацията трябва да е съобразена с избраните от вас цели и да следва определена форма и ред. 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Цели, пред които трябва да отговаря структурата на един сайт: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Началната страница да показва ясно как да бъде достигната търсената от потребителя информация.</a:t>
            </a:r>
            <a:endParaRPr/>
          </a:p>
          <a:p>
            <a:pPr indent="-104775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началната страница може да се изисква различно оформление от всички други страници, така че да е необходимо да се използва хоризонтална вместо вертикална навигация или обратно.</a:t>
            </a:r>
            <a:endParaRPr/>
          </a:p>
          <a:p>
            <a:pPr indent="-1079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Страниците да притежават помежду си достатъчно общи неща. Така потребителят няма да се чувства, сякаш е напуснал пределите на сайта, прескачайки в друга страница.</a:t>
            </a:r>
            <a:endParaRPr/>
          </a:p>
          <a:p>
            <a:pPr indent="-10160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Навигацията задължително да е логична и удобна, за да се стига лесно до нужната информация.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573822"/>
            <a:ext cx="8878249" cy="37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"/>
          <p:cNvSpPr/>
          <p:nvPr/>
        </p:nvSpPr>
        <p:spPr>
          <a:xfrm>
            <a:off x="107504" y="0"/>
            <a:ext cx="903649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Навигационна структура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​Основни правила за добра навигация: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Задължително в страницата трябва да присъства главно меню. В него трябва да има връзки към най-важните подстраници.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Всички навигационни менюта трябва да са изложени на едно и също място, за да не объркват потребителите.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Отделните линкове (бутони) в менютата трябва да са озаглавени кратко и ясно.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Ако страницата ви има повече на брой категории (раздели) и съответно подстраници, е желателно да добавите "карта на сайта" и форма за търсене.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Поставяйте алтернативен текст на бутоните.</a:t>
            </a:r>
            <a:endParaRPr/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Качественото изграждане на навигационна структура подпомага оптимизирането на сайта, като подобрява видимостта му (индексирането) в търсещите машини.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/>
          <p:nvPr/>
        </p:nvSpPr>
        <p:spPr>
          <a:xfrm>
            <a:off x="179512" y="434400"/>
            <a:ext cx="8784976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Съдържание на уеб сайт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пряка зависимост с вида и целта му!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 съдържа уникална информация!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Подходящо заглавие, което описва най-точно  страниците!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Важната информация в горния край на страницата.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Елементи: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текст,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графични елементи -  лого, бутони, навигация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основни рубрики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06936"/>
            <a:ext cx="8748972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06" y="2433057"/>
            <a:ext cx="464820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53998" y="2004432"/>
            <a:ext cx="4619625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" id="181" name="Google Shape;18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/>
          <p:nvPr/>
        </p:nvSpPr>
        <p:spPr>
          <a:xfrm>
            <a:off x="25132" y="3579862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Визуалната карта на сайта е йерархична диаграма, дървовидна структура, която позволява на хората да разберат структурата на уебсайта, взаимовръзките между страниците, категориите, публикациите и навигационния механизъм. Често се използва като отправна точка при разработването на уеб сайтове.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" id="187" name="Google Shape;18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618" y="0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/>
          <p:nvPr/>
        </p:nvSpPr>
        <p:spPr>
          <a:xfrm>
            <a:off x="1187624" y="0"/>
            <a:ext cx="794949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Към статията: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b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Значение на структурата на сайта за потребителите: 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Структурата на един сайт определя колко лесно е за потребителите да се ориентират в него и да намерят информацията, която търсят..."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154370" y="1419622"/>
            <a:ext cx="896448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 site mapper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Visual Site Mapper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е безплатен инструмент, който можеш да използваш, за да покажеш бързо структурата на уебсайт.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0"/>
          <p:cNvSpPr/>
          <p:nvPr/>
        </p:nvSpPr>
        <p:spPr>
          <a:xfrm>
            <a:off x="135476" y="2420616"/>
            <a:ext cx="898338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mapper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​Софтуерът 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PowerMapper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има лесни за използване инструменти за картографиране и визуализация на уебсайтове, както и за тестване и анализ.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135476" y="3795886"/>
            <a:ext cx="898338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Има различни безплатни и платени програми за </a:t>
            </a:r>
            <a:r>
              <a:rPr b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мисловни карти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– mind maps.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​Примери: 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Bubbl.us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MindMeister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Mindmup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Coggle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Mind42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Mindomo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Lucidchart.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/>
          <p:nvPr/>
        </p:nvSpPr>
        <p:spPr>
          <a:xfrm>
            <a:off x="0" y="123478"/>
            <a:ext cx="901363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 1.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Като използвате онлайн инструменти вижте карта на: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сайта на НХГ - 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https://nhg-blg.com/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електронен вестник 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Пишурки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97" name="Google Shape;19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8957" y="1275606"/>
            <a:ext cx="6624736" cy="3679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/>
          <p:nvPr/>
        </p:nvSpPr>
        <p:spPr>
          <a:xfrm>
            <a:off x="0" y="4011910"/>
            <a:ext cx="911548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 3 (карта на сайт):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Като използвате едно от безплатните приложение създайте карта на сайта на нашето училище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Готовата карта представете в Teams - Бележника на класа!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203" name="Google Shape;20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519" y="977290"/>
            <a:ext cx="4270301" cy="308989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/>
          <p:nvPr/>
        </p:nvSpPr>
        <p:spPr>
          <a:xfrm>
            <a:off x="0" y="24468"/>
            <a:ext cx="900682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 2 (карта на сайт):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Създайте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карта на сайта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на НХГ - </a:t>
            </a: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https://nhg-blg.com/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Използвайте инструмента </a:t>
            </a: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https://www.mindmeister.com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Копирайте линка към картата и го изпратете.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920" y="1219200"/>
            <a:ext cx="8796878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8" y="1166"/>
            <a:ext cx="5904656" cy="1276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" y="781050"/>
            <a:ext cx="904875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434" y="195486"/>
            <a:ext cx="5333926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80" y="-1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44000" cy="513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179512" y="1059582"/>
            <a:ext cx="8964488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ru-RU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https://cacoo.com/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ru-RU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https://www.lifehack.bg/business/instrumenti-za-risuvane-na-diagrami/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ru-RU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https://angelov.innovateconsult.net/bg/%D1%81%D0%BE%D1%84%D1%82%D1%83%D0%B5%D1%80-%D0%B7%D0%B0-%D0%B4%D0%B8%D0%B0%D0%B3%D1%80%D0%B0%D0%BC%D0%B8/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ru-RU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https://ivytechnoweb.net/instrumenti-za-sazdavane-na-vizualna-karta/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ru-RU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digital.bg/novini/%D0%B1%D0%B5%D0%B7%D0%BF%D0%BB%D0%B0%D1%82%D0%BD%D0%B8-%D0%BE%D0%BD%D0%BB%D0%B0%D0%B9%D0%BD-%D0%B8%D0%BD%D1%81%D1%82%D1%80%D1%83%D0%BC%D0%B5%D0%BD%D1%82%D0%B8-%D0%B7%D0%B0-%D1%81%D1%8A%D0%B7%D0%B4%D0%B0%D0%B2%D0%B0%D0%BD%D0%B5-%D0%BD%D0%B0-%D0%B4%D0%B8%D0%B0%D0%B3%D1%80%D0%B0%D0%BC%D0%B8-news17300.htm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✔"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2915827" y="339500"/>
            <a:ext cx="435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Онлайн ресурси по темата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5696" y="0"/>
            <a:ext cx="4849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712" y="190902"/>
            <a:ext cx="5352722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1201" y="5690"/>
            <a:ext cx="4725369" cy="502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/>
          <p:nvPr/>
        </p:nvSpPr>
        <p:spPr>
          <a:xfrm>
            <a:off x="107504" y="0"/>
            <a:ext cx="894390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Проектиране на уеб сайт.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 същност на проектирането на сайт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представлява изграждане на схематичен дизайн, т.е. процес, при който се прави скица на структурата на сайта.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основни етапи 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информационна архитектура на уеб сайта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средства за програмна реализация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​Информационната архитектура формира ядрото на един сайт, около което се изграждат всички останали негови компоненти: общата визия на сайта, функционалностите му, потребителският интерфейс.</a:t>
            </a:r>
            <a:endParaRPr/>
          </a:p>
        </p:txBody>
      </p:sp>
      <p:pic>
        <p:nvPicPr>
          <p:cNvPr id="128" name="Google Shape;1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872" y="1275606"/>
            <a:ext cx="2808312" cy="1634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2021-09-19T21:56:49Z</dcterms:created>
  <dc:creator>Диана</dc:creator>
</cp:coreProperties>
</file>