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jpkGh37LHcSyNq0ZJPJTDcu/Pk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pp.uizard.i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22981" y="2806076"/>
            <a:ext cx="84912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2. Проектиране на графичен дизайн на уеб сайт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82905" y="3841471"/>
            <a:ext cx="896109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8. Създаване на графичен модел на уеб страница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(упражнение)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35046"/>
            <a:ext cx="6525484" cy="510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17567"/>
            <a:ext cx="6213984" cy="5125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0"/>
            <a:ext cx="6408712" cy="517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483518"/>
            <a:ext cx="7734369" cy="3972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23023"/>
            <a:ext cx="6730977" cy="5069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163125"/>
            <a:ext cx="7812751" cy="244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5" y="267494"/>
            <a:ext cx="7422519" cy="474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/>
          <p:nvPr/>
        </p:nvSpPr>
        <p:spPr>
          <a:xfrm>
            <a:off x="-14888" y="555526"/>
            <a:ext cx="896448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 да изпълните проекта с: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Oнлайн инструмент за изграждане на схематичен дизайн (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wireframe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и създаването на графичен модел (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mockup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https://app.uizard.io/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