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jr3CWA7m5VCv2ME6r4zBTwTkzs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it-8910.weebly.com/10551088108610751088107210841080.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it-8910.weebly.com/10551088108610751088107210841080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22981" y="2806076"/>
            <a:ext cx="84912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2. Проектиране на графичен дизайн на уеб сайт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82905" y="3841471"/>
            <a:ext cx="89610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7. Софтуер за създаване и избор на цветови схеми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(упражнение)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8" y="747713"/>
            <a:ext cx="865822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44" y="51470"/>
            <a:ext cx="9064536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84" y="0"/>
            <a:ext cx="91561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80" y="-1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80" y="0"/>
            <a:ext cx="9042576" cy="507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1958" y="-236562"/>
            <a:ext cx="9827562" cy="552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560" y="-236562"/>
            <a:ext cx="9827562" cy="552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536" y="-138448"/>
            <a:ext cx="9577064" cy="537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528" y="-97997"/>
            <a:ext cx="9505056" cy="533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584" y="-290303"/>
            <a:ext cx="10254756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0" y="47407"/>
            <a:ext cx="9144000" cy="5086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Практически задачи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Задача1.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Стартирайте приложението </a:t>
            </a: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JustColorPicker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https://it-8910.weebly.com/10551088108610751088107210841080.html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Задача2.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Разгледайте главния прозорец на приложението. Изберете цветове от екрана на монитора и ги добавете в списък с цветове на приложението.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Задача3.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Изберете цвят от списъка с цветове и използвайте цветовия кръг RGB за намиране на хармонични цветови комбинации.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Задача4.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Използвайте инструмента Text, за да определите дали комбинация от цвят на шрифта и цвят на фона ще изглежда добре и ще бъде лесна за четене.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77" y="1"/>
            <a:ext cx="9150078" cy="514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0" y="339502"/>
            <a:ext cx="914400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Задача1.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Стартирайте приложението 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JustColorPicker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https://it-8910.weebly.com/10551088108610751088107210841080.html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78934" y="2294751"/>
            <a:ext cx="892899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Задача2.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Разгледайте главния прозорец на приложението. Изберете цветове от екрана на монитора и ги добавете в списък с цветове на приложението.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0" y="0"/>
            <a:ext cx="7734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>
            <a:off x="37778" y="-2286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Задача3.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Изберете цвят от списъка с цветове и използвайте цветовия кръг RGB за намиране на хармонични цветови комбинации.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6266"/>
            <a:ext cx="9181778" cy="448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0" y="-28664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Задача4.</a:t>
            </a:r>
            <a:r>
              <a:rPr lang="bg-BG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Използвайте инструмента Text, за да определите дали комбинация от цвят на шрифта и цвят на фона ще изглежда добре и ще бъде лесна за четене.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9542"/>
            <a:ext cx="9144000" cy="4443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537" y="-380578"/>
            <a:ext cx="9833643" cy="552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4525" y="-290350"/>
            <a:ext cx="9673051" cy="54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