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gMgKqtb1ISL6N2kNzQZDii1ZgH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-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bg-BG"/>
              <a:t>Урок 50. Разработване </a:t>
            </a:r>
            <a:br>
              <a:rPr lang="bg-BG"/>
            </a:br>
            <a:r>
              <a:rPr lang="bg-BG"/>
              <a:t>на проект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bg-BG">
                <a:solidFill>
                  <a:srgbClr val="FF0000"/>
                </a:solidFill>
              </a:rPr>
              <a:t>База от данни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bg-BG">
                <a:solidFill>
                  <a:srgbClr val="FF0000"/>
                </a:solidFill>
              </a:rPr>
              <a:t>Проект: „Библиотека“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729" y="15240"/>
            <a:ext cx="9068239" cy="396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729" y="4149080"/>
            <a:ext cx="8964488" cy="2448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750" y="476672"/>
            <a:ext cx="9001249" cy="3888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" y="4811864"/>
            <a:ext cx="8918145" cy="102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10" y="188640"/>
            <a:ext cx="8915144" cy="4176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609" y="4434216"/>
            <a:ext cx="9070119" cy="1803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42" y="260648"/>
            <a:ext cx="4491186" cy="4724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8072" y="1052736"/>
            <a:ext cx="4575928" cy="5299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345" y="0"/>
            <a:ext cx="4563194" cy="5941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0849" y="2815521"/>
            <a:ext cx="4593268" cy="3853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2021-01-03T19:19:41Z</dcterms:created>
  <dc:creator>Диана</dc:creator>
</cp:coreProperties>
</file>