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hzKaTZnDu5jHY++OqMqI1XS2Af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hyperlink" Target="https://seomax.bg/etapi-na-izrabotkata-na-website/" TargetMode="External"/><Relationship Id="rId5" Type="http://schemas.openxmlformats.org/officeDocument/2006/relationships/hyperlink" Target="https://ninacrew.com/planning-on-website/" TargetMode="External"/><Relationship Id="rId6" Type="http://schemas.openxmlformats.org/officeDocument/2006/relationships/hyperlink" Target="https://www.icn.bg/bg/blog/friendly-geeks-saveti/planirane-uspeshen-uebsajt/" TargetMode="External"/><Relationship Id="rId7" Type="http://schemas.openxmlformats.org/officeDocument/2006/relationships/hyperlink" Target="https://alle.bg/%D1%80%D1%8A%D0%BA%D0%BE%D0%B2%D0%BE%D0%B4%D1%81%D1%82%D0%B2%D0%BE-%D0%B7%D0%B0-%D1%81%D1%8A%D0%B7%D0%B4%D0%B0%D0%B2%D0%B0%D0%BD%D0%B5-%D0%BD%D0%B0-%D1%83%D0%B5%D0%B1%D1%81%D0%B0%D0%B9%D1%82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113" y="56151"/>
            <a:ext cx="8964488" cy="494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" y="1059582"/>
            <a:ext cx="9142696" cy="273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80" y="-10368"/>
            <a:ext cx="8192430" cy="515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61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4"/>
            <a:ext cx="9144000" cy="513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2" y="25481"/>
            <a:ext cx="9110799" cy="511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09" y="22995"/>
            <a:ext cx="9038791" cy="507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4" y="2392105"/>
            <a:ext cx="9122171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2987824" y="0"/>
            <a:ext cx="36794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 ресурси то темата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107504" y="448092"/>
            <a:ext cx="892899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https://seomax.bg/etapi-na-izrabotkata-na-website/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https://ninacrew.com/planning-on-website/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https://www.icn.bg/bg/blog/friendly-geeks-saveti/planirane-uspeshen-uebsajt/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https://alle.bg/%D1%80%D1%8A%D0%BA%D0%BE%D0%B2%D0%BE%D0%B4%D1%81%D1%82%D0%B2%D0%BE-%D0%B7%D0%B0-%D1%81%D1%8A%D0%B7%D0%B4%D0%B0%D0%B2%D0%B0%D0%BD%D0%B5-%D0%BD%D0%B0-%D1%83%D0%B5%D0%B1%D1%81%D0%B0%D0%B9%D1%82/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627534"/>
            <a:ext cx="446602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520" y="3415"/>
            <a:ext cx="9252520" cy="519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2" y="-25841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200" y="0"/>
            <a:ext cx="76641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43822"/>
            <a:ext cx="7550345" cy="5105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63" y="-11964"/>
            <a:ext cx="8640960" cy="512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0"/>
            <a:ext cx="88005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