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19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7267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9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4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2512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4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5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8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8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720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043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412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Класиране на ученици в Access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Ръководство за създаване на база данни и заявки за класиране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Въведение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В този урок ще научим как да създадем база данни в Access за класиране на ученици по оценки.</a:t>
            </a:r>
          </a:p>
          <a:p>
            <a:r>
              <a:t>Ще използваме таблици, заявки и отчети за визуализация на класирането.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Стъпка 1: Създаване на таблица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Създай нова таблица с име 'Ученици'.</a:t>
            </a:r>
          </a:p>
          <a:p>
            <a:r>
              <a:t>2. Добави полета: ID, Име, Фамилия, Оценка.</a:t>
            </a:r>
          </a:p>
          <a:p>
            <a:r>
              <a:t>3. Въведи данни за учениците и техните оценки.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Стъпка 2: Създаване на заявка за ранк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Създай нова заявка в изглед Проектиране.</a:t>
            </a:r>
          </a:p>
          <a:p>
            <a:r>
              <a:t>2. Добави полета: Име, Фамилия, Оценка.</a:t>
            </a:r>
          </a:p>
          <a:p>
            <a:r>
              <a:t>3. Въведи формула за ранк:</a:t>
            </a:r>
          </a:p>
          <a:p>
            <a:r>
              <a:t>   Ранк: (DCount("*", "Ученици", "Оценка &gt; " &amp; [Оценка]) + 1)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Стъпка 3: Сортиране на класирането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Създай заявка за сортиране по ранк.</a:t>
            </a:r>
          </a:p>
          <a:p>
            <a:r>
              <a:t>2. Сортирай заявката по поле 'Ранк' - възходящо.</a:t>
            </a:r>
          </a:p>
          <a:p>
            <a:r>
              <a:t>3. Запази заявката.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Стъпка 4: Създаване на отчет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Създай отчет, базиран на заявката за сортиране.</a:t>
            </a:r>
          </a:p>
          <a:p>
            <a:r>
              <a:t>2. Форматирай отчета с полета: Име, Фамилия, Оценка, Ранк.</a:t>
            </a:r>
          </a:p>
          <a:p>
            <a:r>
              <a:t>3. Добави условно форматиране за подчертаване на най-високата оценка.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Стъпка 5: Преглед и тест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Изпълни заявката и провери класирането.</a:t>
            </a:r>
          </a:p>
          <a:p>
            <a:r>
              <a:t>2. Отвори отчета и се увери, че данните са правилно визуализирани.</a:t>
            </a:r>
          </a:p>
          <a:p>
            <a:r>
              <a:t>3. Направи корекции, ако е необходимо.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TM10001105[[fn=Реколта]]</Template>
  <TotalTime>1</TotalTime>
  <Words>251</Words>
  <Application>Microsoft Office PowerPoint</Application>
  <PresentationFormat>Презентация на цял екран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Класиране на ученици в Access</vt:lpstr>
      <vt:lpstr>Въведение</vt:lpstr>
      <vt:lpstr>Стъпка 1: Създаване на таблица</vt:lpstr>
      <vt:lpstr>Стъпка 2: Създаване на заявка за ранк</vt:lpstr>
      <vt:lpstr>Стъпка 3: Сортиране на класирането</vt:lpstr>
      <vt:lpstr>Стъпка 4: Създаване на отчет</vt:lpstr>
      <vt:lpstr>Стъпка 5: Преглед и тест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Класиране на ученици в Access</dc:title>
  <dc:subject/>
  <dc:creator/>
  <cp:keywords/>
  <dc:description>generated using python-pptx</dc:description>
  <cp:lastModifiedBy>Nuray Nuri_PC</cp:lastModifiedBy>
  <cp:revision>2</cp:revision>
  <dcterms:created xsi:type="dcterms:W3CDTF">2013-01-27T09:14:16Z</dcterms:created>
  <dcterms:modified xsi:type="dcterms:W3CDTF">2025-05-08T04:27:16Z</dcterms:modified>
  <cp:category/>
</cp:coreProperties>
</file>