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t>Работа с външни данни в Excel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t>Импортиране, обработка и анализ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Задача 1: Импортиране на текстов файл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Отворете Excel.</a:t>
            </a:r>
          </a:p>
          <a:p>
            <a:r>
              <a:t>2. Изберете Data &gt; Get Data &gt; From File &gt; From Text/CSV.</a:t>
            </a:r>
          </a:p>
          <a:p>
            <a:r>
              <a:t>3. Заредете файла dargavi.txt.</a:t>
            </a:r>
          </a:p>
          <a:p>
            <a:r>
              <a:t>4. Настройте разделителите, за да се подредят колоните правилно.</a:t>
            </a:r>
          </a:p>
          <a:p/>
          <a:p>
            <a:r>
              <a:t>Цел: Подредете данните по население и изчислете средната гъстота.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Задача 2: Работа с XML данни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Изберете Data &gt; Get Data &gt; From File &gt; From XML.</a:t>
            </a:r>
          </a:p>
          <a:p>
            <a:r>
              <a:t>2. Заредете файла book.xml.</a:t>
            </a:r>
          </a:p>
          <a:p>
            <a:r>
              <a:t>3. Прегледайте таблицата в Power Query.</a:t>
            </a:r>
          </a:p>
          <a:p/>
          <a:p>
            <a:r>
              <a:t>Цел: Извлечете само данните за столиците и ги добавете към таблицата от Задача 1.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Задача 3: Данни от уеб страница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Изберете Data &gt; Get Data &gt; From Other Sources &gt; From Web.</a:t>
            </a:r>
          </a:p>
          <a:p>
            <a:r>
              <a:t>2. Въведете URL адрес, съдържащ таблица.</a:t>
            </a:r>
          </a:p>
          <a:p>
            <a:r>
              <a:t>3. Заредете и прегледайте таблицата.</a:t>
            </a:r>
          </a:p>
          <a:p/>
          <a:p>
            <a:r>
              <a:t>Цел: Сравнете данните с информацията от файла dargavi.txt и добавете нови данни, ако има.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Задача 4: Преобразуване на данни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Променете формата на числата за население в милиони.</a:t>
            </a:r>
          </a:p>
          <a:p>
            <a:r>
              <a:t>2. Обединете колоните „Държава“ и „Столица“.</a:t>
            </a:r>
          </a:p>
          <a:p>
            <a:r>
              <a:t>3. Създайте филтър за държави с население над 50 млн.</a:t>
            </a:r>
          </a:p>
          <a:p/>
          <a:p>
            <a:r>
              <a:t>Цел: Оптимизирайте таблицата и добавете нужните преобразувания.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Задача 5: Създаване на визуализации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1. Създайте стълбовидна диаграма за населението на държавите.</a:t>
            </a:r>
          </a:p>
          <a:p>
            <a:r>
              <a:t>2. Добавете линия на тренд за гъстота на населението.</a:t>
            </a:r>
          </a:p>
          <a:p>
            <a:r>
              <a:t>3. Създайте кръгова диаграма за процента на населението на всяка държава.</a:t>
            </a:r>
          </a:p>
          <a:p/>
          <a:p>
            <a:r>
              <a:t>Цел: Представете данните визуално и анализирайте резултатите.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Обобщение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• Импортиране на данни от текстови файлове и XML документи.</a:t>
            </a:r>
          </a:p>
          <a:p>
            <a:r>
              <a:t>• Зареждане на динамични данни от уеб страници.</a:t>
            </a:r>
          </a:p>
          <a:p>
            <a:r>
              <a:t>• Преобразуване и оптимизиране на данните в Excel.</a:t>
            </a:r>
          </a:p>
          <a:p>
            <a:r>
              <a:t>• Създаване на графики и визуализации за анализ.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