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Зареждане на данни от външни източници в Excel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Упражнения с текстови и XML файлове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Обобщение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Импортиране на данни от външни източници</a:t>
            </a:r>
          </a:p>
          <a:p>
            <a:r>
              <a:t>• Текстови файлове и XML файлове</a:t>
            </a:r>
          </a:p>
          <a:p>
            <a:r>
              <a:t>• Работа с данни в Excel: филтриране, сортиране и преобразуване</a:t>
            </a:r>
          </a:p>
          <a:p>
            <a:r>
              <a:t>• Зареждане на данни от уеб страници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Въведение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Какво са външни източници на данни?</a:t>
            </a:r>
          </a:p>
          <a:p>
            <a:r>
              <a:t>Примери: текстови файлове, XML файлове, уеб страници</a:t>
            </a:r>
          </a:p>
          <a:p>
            <a:r>
              <a:t>Цел: Зареждане и обработка на данни в Excel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Зареждане на данни от текстов файл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Отворете Excel и изберете:</a:t>
            </a:r>
          </a:p>
          <a:p>
            <a:r>
              <a:t>Data &gt; Get Data &gt; From File &gt; From Text/CSV</a:t>
            </a:r>
          </a:p>
          <a:p>
            <a:r>
              <a:t>2. Изберете файл dargavi.txt</a:t>
            </a:r>
          </a:p>
          <a:p>
            <a:r>
              <a:t>3. Настройте разделителите (Delimiter)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Примерни данни от dargavi.txt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Пример:</a:t>
            </a:r>
          </a:p>
          <a:p>
            <a:r>
              <a:t>Русия, Германия, Франция, Великобритания, Италия, Испания, Украйна, България</a:t>
            </a:r>
          </a:p>
          <a:p>
            <a:r>
              <a:t>Съответно площ, население, столица и гъстота на население.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Зареждане на данни от XML файл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Отворете Excel и изберете:</a:t>
            </a:r>
          </a:p>
          <a:p>
            <a:r>
              <a:t>Data &gt; Get Data &gt; From File &gt; From XML</a:t>
            </a:r>
          </a:p>
          <a:p>
            <a:r>
              <a:t>2. Изберете файл book.xml</a:t>
            </a:r>
          </a:p>
          <a:p>
            <a:r>
              <a:t>3. Прегледайте и заредете таблицата с данни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Примерни данни от book.xml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Данни за страни:</a:t>
            </a:r>
          </a:p>
          <a:p>
            <a:r>
              <a:t>Русия, Германия, Франция, Великобритания, Италия, Испания, Украйна, България</a:t>
            </a:r>
          </a:p>
          <a:p>
            <a:r>
              <a:t>Съответни стойности за площ, население и столици.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Зареждане на данни от уеб страница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В Excel изберете:</a:t>
            </a:r>
          </a:p>
          <a:p>
            <a:r>
              <a:t>Data &gt; Get Data &gt; From Other Sources &gt; From Web</a:t>
            </a:r>
          </a:p>
          <a:p>
            <a:r>
              <a:t>2. Въведете URL адрес</a:t>
            </a:r>
          </a:p>
          <a:p>
            <a:r>
              <a:t>3. Изберете таблицата с данни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Преобразуване на данни в Excel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Филтриране на данни</a:t>
            </a:r>
          </a:p>
          <a:p>
            <a:r>
              <a:t>• Преименуване на колони</a:t>
            </a:r>
          </a:p>
          <a:p>
            <a:r>
              <a:t>• Сливане или разделяне на колони</a:t>
            </a:r>
          </a:p>
          <a:p>
            <a:r>
              <a:t>• Промяна на типове данни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Практическо упражнение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Задача: </a:t>
            </a:r>
          </a:p>
          <a:p>
            <a:r>
              <a:t>1. Импортирайте текстовия файл dargavi.txt</a:t>
            </a:r>
          </a:p>
          <a:p>
            <a:r>
              <a:t>2. Заредете XML файла book.xml</a:t>
            </a:r>
          </a:p>
          <a:p>
            <a:r>
              <a:t>3. Приложете преобразувания и филтри върху данните.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