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8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Манипулация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изображения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dirty="0" err="1"/>
              <a:t>Преоразмеряване</a:t>
            </a:r>
            <a:r>
              <a:rPr dirty="0"/>
              <a:t>, </a:t>
            </a:r>
            <a:r>
              <a:rPr dirty="0" err="1"/>
              <a:t>изрязване</a:t>
            </a:r>
            <a:r>
              <a:rPr dirty="0"/>
              <a:t>, </a:t>
            </a:r>
            <a:r>
              <a:rPr dirty="0" err="1"/>
              <a:t>завъртане</a:t>
            </a:r>
            <a:r>
              <a:rPr dirty="0"/>
              <a:t> и </a:t>
            </a:r>
            <a:r>
              <a:rPr dirty="0" err="1"/>
              <a:t>перспектива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437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3258" y="445324"/>
            <a:ext cx="360547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Тенис на маса - ключови моменти</a:t>
            </a:r>
          </a:p>
        </p:txBody>
      </p:sp>
      <p:pic>
        <p:nvPicPr>
          <p:cNvPr id="4" name="Picture 3" descr="IMG-9631ed4d8ca8dc7c3faaea5373deca10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395" y="1359725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4696" y="522515"/>
            <a:ext cx="281038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Оригинално изображение</a:t>
            </a:r>
          </a:p>
        </p:txBody>
      </p:sp>
      <p:pic>
        <p:nvPicPr>
          <p:cNvPr id="4" name="Picture 3" descr="IMG-fa833258411a157fd6fbdb00b1a7da2f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696" y="1401288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5954" y="605642"/>
            <a:ext cx="20168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 err="1"/>
              <a:t>Преоразмеряване</a:t>
            </a:r>
            <a:endParaRPr dirty="0"/>
          </a:p>
        </p:txBody>
      </p:sp>
      <p:pic>
        <p:nvPicPr>
          <p:cNvPr id="4" name="Picture 3" descr="resiz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994" y="1389413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13466" y="587829"/>
            <a:ext cx="126028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 err="1"/>
              <a:t>Изрязване</a:t>
            </a:r>
            <a:endParaRPr dirty="0"/>
          </a:p>
        </p:txBody>
      </p:sp>
      <p:pic>
        <p:nvPicPr>
          <p:cNvPr id="4" name="Picture 3" descr="cropp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682" y="147254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1810" y="581891"/>
            <a:ext cx="12570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Завъртане</a:t>
            </a:r>
          </a:p>
        </p:txBody>
      </p:sp>
      <p:pic>
        <p:nvPicPr>
          <p:cNvPr id="4" name="Picture 3" descr="rota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748" y="1430976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2305" y="498763"/>
            <a:ext cx="329609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Перспективна трансформация</a:t>
            </a:r>
          </a:p>
        </p:txBody>
      </p:sp>
      <p:pic>
        <p:nvPicPr>
          <p:cNvPr id="4" name="Picture 3" descr="perspect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753" y="1573481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10396538" cy="1152525"/>
          </a:xfrm>
        </p:spPr>
        <p:txBody>
          <a:bodyPr/>
          <a:lstStyle/>
          <a:p>
            <a:r>
              <a:t>Теория: Преоразмеряване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dirty="0" err="1" smtClean="0"/>
              <a:t>Важно</a:t>
            </a:r>
            <a:r>
              <a:rPr dirty="0" smtClean="0"/>
              <a:t> </a:t>
            </a:r>
            <a:r>
              <a:rPr dirty="0"/>
              <a:t>е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се</a:t>
            </a:r>
            <a:r>
              <a:rPr dirty="0"/>
              <a:t> </a:t>
            </a:r>
            <a:r>
              <a:rPr dirty="0" err="1"/>
              <a:t>запазят</a:t>
            </a:r>
            <a:r>
              <a:rPr dirty="0"/>
              <a:t> </a:t>
            </a:r>
            <a:r>
              <a:rPr dirty="0" err="1"/>
              <a:t>пропорциите</a:t>
            </a:r>
            <a:r>
              <a:rPr dirty="0"/>
              <a:t>,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се</a:t>
            </a:r>
            <a:r>
              <a:rPr dirty="0"/>
              <a:t> </a:t>
            </a:r>
            <a:r>
              <a:rPr dirty="0" err="1"/>
              <a:t>избегне</a:t>
            </a:r>
            <a:r>
              <a:rPr dirty="0"/>
              <a:t> </a:t>
            </a:r>
            <a:r>
              <a:rPr dirty="0" err="1"/>
              <a:t>изкривяване</a:t>
            </a:r>
            <a:r>
              <a:rPr dirty="0"/>
              <a:t>.</a:t>
            </a:r>
          </a:p>
          <a:p>
            <a:r>
              <a:rPr dirty="0" err="1"/>
              <a:t>Често</a:t>
            </a:r>
            <a:r>
              <a:rPr dirty="0"/>
              <a:t> </a:t>
            </a:r>
            <a:r>
              <a:rPr dirty="0" err="1"/>
              <a:t>се</a:t>
            </a:r>
            <a:r>
              <a:rPr dirty="0"/>
              <a:t> </a:t>
            </a:r>
            <a:r>
              <a:rPr dirty="0" err="1"/>
              <a:t>използва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оптимизация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изображения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уеб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принтиране</a:t>
            </a:r>
            <a:r>
              <a:rPr dirty="0"/>
              <a:t>.</a:t>
            </a:r>
          </a:p>
          <a:p>
            <a:r>
              <a:rPr lang="ru-RU" dirty="0" err="1" smtClean="0"/>
              <a:t>Преоразмеряването</a:t>
            </a:r>
            <a:r>
              <a:rPr lang="ru-RU" dirty="0" smtClean="0"/>
              <a:t> на изображение </a:t>
            </a:r>
            <a:r>
              <a:rPr lang="ru-RU" dirty="0" err="1" smtClean="0"/>
              <a:t>променя</a:t>
            </a:r>
            <a:r>
              <a:rPr lang="ru-RU" dirty="0" smtClean="0"/>
              <a:t> </a:t>
            </a:r>
            <a:r>
              <a:rPr lang="ru-RU" dirty="0" err="1" smtClean="0"/>
              <a:t>неговата</a:t>
            </a:r>
            <a:r>
              <a:rPr lang="ru-RU" dirty="0" smtClean="0"/>
              <a:t> ширина и </a:t>
            </a:r>
            <a:r>
              <a:rPr lang="ru-RU" dirty="0" err="1" smtClean="0"/>
              <a:t>височина</a:t>
            </a:r>
            <a:r>
              <a:rPr lang="ru-RU" dirty="0" smtClean="0"/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366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10394950" cy="3194050"/>
          </a:xfrm>
        </p:spPr>
        <p:txBody>
          <a:bodyPr/>
          <a:lstStyle/>
          <a:p>
            <a:r>
              <a:t>Теория: Изрязване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0" y="3741738"/>
            <a:ext cx="10394950" cy="1639887"/>
          </a:xfrm>
        </p:spPr>
        <p:txBody>
          <a:bodyPr/>
          <a:lstStyle/>
          <a:p>
            <a:r>
              <a:t>Изрязването премахва нежеланите части от изображението.</a:t>
            </a:r>
          </a:p>
          <a:p>
            <a:r>
              <a:t>Позволява да се фокусира върху важния елемент.</a:t>
            </a:r>
          </a:p>
          <a:p>
            <a:r>
              <a:t>Обикновено се използва за подобряване на композицията.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98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Теория: Завъртане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t>Завъртането на изображението го обръща под определен ъгъл.</a:t>
            </a:r>
          </a:p>
          <a:p>
            <a:r>
              <a:t>Използва се за корекция на хоризонта или за артистичен ефект.</a:t>
            </a:r>
          </a:p>
          <a:p>
            <a:r>
              <a:t>Може да бъде на 90°, 180° или произволен ъгъл.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2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Теория: Перспективна трансформация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t>Промяната на перспективата изкривява изображението, симулирайки различен ъгъл на гледане.</a:t>
            </a:r>
          </a:p>
          <a:p>
            <a:r>
              <a:t>Тази техника се използва за корекции в архитектурната фотография и за артистични ефекти.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2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1" y="457200"/>
            <a:ext cx="312457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Допълнителни изображения</a:t>
            </a:r>
          </a:p>
        </p:txBody>
      </p:sp>
      <p:pic>
        <p:nvPicPr>
          <p:cNvPr id="4" name="Picture 3" descr="IMG-4e3ce41aedbe2b15824ed943390d555c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71600"/>
            <a:ext cx="566520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0317" y="575953"/>
            <a:ext cx="26532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Още кадри от събитието</a:t>
            </a:r>
          </a:p>
        </p:txBody>
      </p:sp>
      <p:pic>
        <p:nvPicPr>
          <p:cNvPr id="4" name="Picture 3" descr="IMG-20ce1d9a28be5867f81bc5957e6fc4ca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71600"/>
            <a:ext cx="548468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7196" y="552203"/>
            <a:ext cx="181011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dirty="0" err="1"/>
              <a:t>Отборна</a:t>
            </a:r>
            <a:r>
              <a:rPr dirty="0"/>
              <a:t> </a:t>
            </a:r>
            <a:r>
              <a:rPr dirty="0" err="1"/>
              <a:t>снимка</a:t>
            </a:r>
            <a:endParaRPr dirty="0"/>
          </a:p>
        </p:txBody>
      </p:sp>
      <p:pic>
        <p:nvPicPr>
          <p:cNvPr id="4" name="Picture 3" descr="IMG-73a4c8f84bf508d208332b8ada76f7bb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71600"/>
            <a:ext cx="548468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9397" y="653143"/>
            <a:ext cx="26645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Състезатели в действие</a:t>
            </a:r>
          </a:p>
        </p:txBody>
      </p:sp>
      <p:pic>
        <p:nvPicPr>
          <p:cNvPr id="4" name="Picture 3" descr="IMG-4667b89d499c41643683d96ac73f67ce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2" y="1217221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новно съби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Основното събитие</Template>
  <TotalTime>7</TotalTime>
  <Words>162</Words>
  <Application>Microsoft Office PowerPoint</Application>
  <PresentationFormat>Широк екран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8" baseType="lpstr">
      <vt:lpstr>Arial</vt:lpstr>
      <vt:lpstr>Impact</vt:lpstr>
      <vt:lpstr>Основно събитие</vt:lpstr>
      <vt:lpstr>Манипулация на изображения</vt:lpstr>
      <vt:lpstr>Теория: Преоразмеряване</vt:lpstr>
      <vt:lpstr>Теория: Изрязване</vt:lpstr>
      <vt:lpstr>Теория: Завъртане</vt:lpstr>
      <vt:lpstr>Теория: Перспективна трансформация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Манипулация на изображения</dc:title>
  <dc:creator>Nuray Nuri_PC</dc:creator>
  <cp:lastModifiedBy>Nuray Nuri_PC</cp:lastModifiedBy>
  <cp:revision>1</cp:revision>
  <dcterms:created xsi:type="dcterms:W3CDTF">2025-03-12T07:28:08Z</dcterms:created>
  <dcterms:modified xsi:type="dcterms:W3CDTF">2025-03-12T07:35:25Z</dcterms:modified>
</cp:coreProperties>
</file>