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97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74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06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42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1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38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5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6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2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8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956DE-2095-4D6B-8DA0-0016211A12C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C224629-FA2C-4916-B5C0-796DC07E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1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Създаване на формуляр (форма)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6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1. Създаване на формуляр (форма)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bg-BG" dirty="0"/>
              <a:t>Формулярите се използват за въвеждане на информация.</a:t>
            </a:r>
          </a:p>
          <a:p>
            <a:pPr marL="0" indent="0" algn="just">
              <a:buNone/>
            </a:pPr>
            <a:r>
              <a:rPr lang="bg-BG" dirty="0"/>
              <a:t>Съществуват различни начини за създаване на формуляри.</a:t>
            </a:r>
          </a:p>
          <a:p>
            <a:pPr marL="0" indent="0" algn="just">
              <a:buNone/>
            </a:pPr>
            <a:r>
              <a:rPr lang="bg-BG" dirty="0"/>
              <a:t>А) </a:t>
            </a:r>
            <a:r>
              <a:rPr lang="bg-BG" b="1" u="sng" dirty="0"/>
              <a:t>автоматично създаване на формуляр.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Create </a:t>
            </a:r>
            <a:r>
              <a:rPr lang="en-US" dirty="0">
                <a:solidFill>
                  <a:srgbClr val="FF0000"/>
                </a:solidFill>
                <a:cs typeface="Arial"/>
              </a:rPr>
              <a:t>→Forms →Form</a:t>
            </a:r>
          </a:p>
          <a:p>
            <a:pPr marL="0" indent="0" algn="just">
              <a:buNone/>
            </a:pPr>
            <a:r>
              <a:rPr lang="bg-BG" dirty="0">
                <a:cs typeface="Arial"/>
              </a:rPr>
              <a:t>Като резултат се получава готов формуляр, който включва всички полета на таблицата.</a:t>
            </a:r>
          </a:p>
          <a:p>
            <a:pPr marL="0" indent="0" algn="just">
              <a:buNone/>
            </a:pPr>
            <a:r>
              <a:rPr lang="bg-BG" dirty="0"/>
              <a:t>Б) </a:t>
            </a:r>
            <a:r>
              <a:rPr lang="bg-BG" b="1" u="sng" dirty="0"/>
              <a:t>с </a:t>
            </a:r>
            <a:r>
              <a:rPr lang="en-US" b="1" u="sng" dirty="0"/>
              <a:t>Wizard</a:t>
            </a:r>
            <a:endParaRPr lang="bg-BG" b="1" u="sng" dirty="0"/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Create </a:t>
            </a:r>
            <a:r>
              <a:rPr lang="en-US" dirty="0">
                <a:solidFill>
                  <a:srgbClr val="FF0000"/>
                </a:solidFill>
                <a:cs typeface="Arial"/>
              </a:rPr>
              <a:t>→ Forms →Form Wizard</a:t>
            </a:r>
          </a:p>
          <a:p>
            <a:pPr marL="0" indent="0" algn="just">
              <a:buNone/>
            </a:pPr>
            <a:r>
              <a:rPr lang="bg-BG" dirty="0">
                <a:cs typeface="Arial"/>
              </a:rPr>
              <a:t>От </a:t>
            </a:r>
            <a:r>
              <a:rPr lang="en-US" dirty="0">
                <a:cs typeface="Arial"/>
              </a:rPr>
              <a:t>Tables/Queries </a:t>
            </a:r>
            <a:r>
              <a:rPr lang="bg-BG" dirty="0">
                <a:cs typeface="Arial"/>
              </a:rPr>
              <a:t> се избират съответните таблици или справки</a:t>
            </a:r>
          </a:p>
          <a:p>
            <a:pPr marL="0" indent="0" algn="just">
              <a:buNone/>
            </a:pPr>
            <a:r>
              <a:rPr lang="bg-BG" dirty="0">
                <a:cs typeface="Arial"/>
              </a:rPr>
              <a:t>В) </a:t>
            </a:r>
            <a:r>
              <a:rPr lang="bg-BG" b="1" u="sng" dirty="0">
                <a:cs typeface="Arial"/>
              </a:rPr>
              <a:t>ръчно създаване на формуляр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cs typeface="Arial"/>
              </a:rPr>
              <a:t>Create →Forms →Form Design</a:t>
            </a:r>
          </a:p>
          <a:p>
            <a:pPr marL="0" indent="0" algn="just">
              <a:buNone/>
            </a:pPr>
            <a:r>
              <a:rPr lang="bg-BG" dirty="0">
                <a:cs typeface="Arial"/>
              </a:rPr>
              <a:t>При този метод всички графични елементи, които трябва да се включат към формуляра се добавят и настройват ръчно.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18002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/>
              <a:t>Зад.1 В БД „Продажба на стоки“ създайте формуляр за въвеждане на данни в таблица Клиент чрез помощник (</a:t>
            </a:r>
            <a:r>
              <a:rPr lang="en-US" sz="2400" dirty="0" smtClean="0"/>
              <a:t>Form Wizard)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Create </a:t>
            </a:r>
            <a:r>
              <a:rPr lang="en-US" dirty="0">
                <a:solidFill>
                  <a:srgbClr val="FF0000"/>
                </a:solidFill>
                <a:cs typeface="Arial"/>
              </a:rPr>
              <a:t>→ Forms →Form </a:t>
            </a:r>
            <a:r>
              <a:rPr lang="en-US" dirty="0" smtClean="0">
                <a:solidFill>
                  <a:srgbClr val="FF0000"/>
                </a:solidFill>
                <a:cs typeface="Arial"/>
              </a:rPr>
              <a:t>Wizard</a:t>
            </a:r>
          </a:p>
          <a:p>
            <a:r>
              <a:rPr lang="bg-BG" dirty="0">
                <a:cs typeface="Arial"/>
              </a:rPr>
              <a:t>От </a:t>
            </a:r>
            <a:r>
              <a:rPr lang="en-US" dirty="0">
                <a:cs typeface="Arial"/>
              </a:rPr>
              <a:t>Tables/Queries </a:t>
            </a:r>
            <a:r>
              <a:rPr lang="bg-BG" dirty="0" smtClean="0">
                <a:cs typeface="Arial"/>
              </a:rPr>
              <a:t>избир</a:t>
            </a:r>
            <a:r>
              <a:rPr lang="en-US" dirty="0" smtClean="0">
                <a:cs typeface="Arial"/>
              </a:rPr>
              <a:t>e</a:t>
            </a:r>
            <a:r>
              <a:rPr lang="bg-BG" dirty="0" smtClean="0">
                <a:cs typeface="Arial"/>
              </a:rPr>
              <a:t>те таблица Клиент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cs typeface="Arial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398" y="2963372"/>
            <a:ext cx="5207132" cy="3880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09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r>
              <a:rPr lang="bg-BG" dirty="0" smtClean="0"/>
              <a:t>От списъка </a:t>
            </a:r>
            <a:r>
              <a:rPr lang="en-US" dirty="0" smtClean="0"/>
              <a:t>Available Field </a:t>
            </a:r>
            <a:r>
              <a:rPr lang="bg-BG" dirty="0" smtClean="0"/>
              <a:t>изберете всички полета с помощтта на двойната стрелка: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5811837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96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bg-BG" dirty="0" smtClean="0"/>
              <a:t>Изберете изглед на формуляра. Програмата предоставя четири възможности – по подразбиране е </a:t>
            </a:r>
            <a:r>
              <a:rPr lang="en-US" dirty="0" smtClean="0"/>
              <a:t>Columnar</a:t>
            </a:r>
            <a:r>
              <a:rPr lang="bg-BG" dirty="0" smtClean="0"/>
              <a:t> – в колони: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5783263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08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7467600" cy="6016752"/>
          </a:xfrm>
        </p:spPr>
        <p:txBody>
          <a:bodyPr>
            <a:normAutofit/>
          </a:bodyPr>
          <a:lstStyle/>
          <a:p>
            <a:pPr algn="just"/>
            <a:r>
              <a:rPr lang="bg-BG" sz="2000" dirty="0" smtClean="0"/>
              <a:t>Запишете името на формуляра „Клиент“ и изберете режим на отваряне </a:t>
            </a:r>
            <a:r>
              <a:rPr lang="en-US" sz="2000" dirty="0" smtClean="0"/>
              <a:t>Open the form to view or enter information – </a:t>
            </a:r>
            <a:r>
              <a:rPr lang="bg-BG" sz="2000" dirty="0" smtClean="0"/>
              <a:t>за преглед или въвеждане на информация. Ако изберете опцията </a:t>
            </a:r>
            <a:r>
              <a:rPr lang="en-US" sz="2000" dirty="0" smtClean="0"/>
              <a:t>Modify the form’s design, </a:t>
            </a:r>
            <a:r>
              <a:rPr lang="bg-BG" sz="2000" dirty="0" smtClean="0"/>
              <a:t>формулярът се отваря в режим на проектиране. Създаването приключва, като щракнете върху бутона </a:t>
            </a:r>
            <a:r>
              <a:rPr lang="en-US" sz="2000" dirty="0" smtClean="0"/>
              <a:t>Finish</a:t>
            </a:r>
            <a:r>
              <a:rPr lang="bg-BG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401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"/>
            <a:ext cx="5753903" cy="424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0" y="51816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u="sng" dirty="0" smtClean="0"/>
              <a:t>Зад.2</a:t>
            </a:r>
            <a:r>
              <a:rPr lang="bg-BG" sz="2400" dirty="0" smtClean="0"/>
              <a:t> Създайте формуляри за въвеждане на данни за таблиците Град, Стока, Вид стока.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97574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Галерия</Template>
  <TotalTime>25</TotalTime>
  <Words>242</Words>
  <Application>Microsoft Office PowerPoint</Application>
  <PresentationFormat>Презентация на цял екран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Създаване на формуляр (форма)</vt:lpstr>
      <vt:lpstr>1. Създаване на формуляр (форма)</vt:lpstr>
      <vt:lpstr>Зад.1 В БД „Продажба на стоки“ създайте формуляр за въвеждане на данни в таблица Клиент чрез помощник (Form Wizard)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Създаване на формуляр (форма)</dc:title>
  <dc:creator>Maria</dc:creator>
  <cp:lastModifiedBy>Nuray Nuri_PC</cp:lastModifiedBy>
  <cp:revision>7</cp:revision>
  <dcterms:created xsi:type="dcterms:W3CDTF">2020-12-06T11:28:57Z</dcterms:created>
  <dcterms:modified xsi:type="dcterms:W3CDTF">2025-03-13T05:28:21Z</dcterms:modified>
</cp:coreProperties>
</file>